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97" r:id="rId2"/>
  </p:sldMasterIdLst>
  <p:notesMasterIdLst>
    <p:notesMasterId r:id="rId49"/>
  </p:notesMasterIdLst>
  <p:handoutMasterIdLst>
    <p:handoutMasterId r:id="rId50"/>
  </p:handoutMasterIdLst>
  <p:sldIdLst>
    <p:sldId id="315" r:id="rId3"/>
    <p:sldId id="257" r:id="rId4"/>
    <p:sldId id="258" r:id="rId5"/>
    <p:sldId id="273" r:id="rId6"/>
    <p:sldId id="274" r:id="rId7"/>
    <p:sldId id="316" r:id="rId8"/>
    <p:sldId id="275" r:id="rId9"/>
    <p:sldId id="282" r:id="rId10"/>
    <p:sldId id="277" r:id="rId11"/>
    <p:sldId id="278" r:id="rId12"/>
    <p:sldId id="279" r:id="rId13"/>
    <p:sldId id="280" r:id="rId14"/>
    <p:sldId id="281" r:id="rId15"/>
    <p:sldId id="268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8" r:id="rId42"/>
    <p:sldId id="309" r:id="rId43"/>
    <p:sldId id="310" r:id="rId44"/>
    <p:sldId id="311" r:id="rId45"/>
    <p:sldId id="312" r:id="rId46"/>
    <p:sldId id="313" r:id="rId47"/>
    <p:sldId id="314" r:id="rId48"/>
  </p:sldIdLst>
  <p:sldSz cx="12192000" cy="6858000"/>
  <p:notesSz cx="6858000" cy="9144000"/>
  <p:defaultTextStyle>
    <a:defPPr>
      <a:defRPr lang="zh-CN"/>
    </a:defPPr>
    <a:lvl1pPr marL="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5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说明" id="{E034CB2B-4255-AD4D-A451-68B9695D269F}">
          <p14:sldIdLst>
            <p14:sldId id="315"/>
          </p14:sldIdLst>
        </p14:section>
        <p14:section name="结构" id="{EE93B2B2-3500-1146-A264-184DDA607DDE}">
          <p14:sldIdLst>
            <p14:sldId id="257"/>
            <p14:sldId id="258"/>
            <p14:sldId id="273"/>
            <p14:sldId id="274"/>
            <p14:sldId id="316"/>
          </p14:sldIdLst>
        </p14:section>
        <p14:section name="文" id="{EE654A0F-B82F-0041-9B91-7D4886AF0ADA}">
          <p14:sldIdLst>
            <p14:sldId id="275"/>
            <p14:sldId id="282"/>
            <p14:sldId id="277"/>
            <p14:sldId id="278"/>
            <p14:sldId id="279"/>
            <p14:sldId id="280"/>
            <p14:sldId id="281"/>
          </p14:sldIdLst>
        </p14:section>
        <p14:section name="图" id="{7E84CE70-517B-F042-94D2-1CB17C4E133B}">
          <p14:sldIdLst>
            <p14:sldId id="268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B5BD"/>
    <a:srgbClr val="34A8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0"/>
    <p:restoredTop sz="96405"/>
  </p:normalViewPr>
  <p:slideViewPr>
    <p:cSldViewPr snapToGrid="0" snapToObjects="1">
      <p:cViewPr varScale="1">
        <p:scale>
          <a:sx n="112" d="100"/>
          <a:sy n="112" d="100"/>
        </p:scale>
        <p:origin x="48" y="11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5" d="100"/>
          <a:sy n="95" d="100"/>
        </p:scale>
        <p:origin x="280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Cheng" userId="494350ef4944c44a" providerId="LiveId" clId="{562B87CC-8086-4EA7-A58A-48512D265249}"/>
    <pc:docChg chg="custSel modSld modMainMaster">
      <pc:chgData name="Victor Cheng" userId="494350ef4944c44a" providerId="LiveId" clId="{562B87CC-8086-4EA7-A58A-48512D265249}" dt="2024-03-17T15:25:05.458" v="2641" actId="20577"/>
      <pc:docMkLst>
        <pc:docMk/>
      </pc:docMkLst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676728163" sldId="257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676728163" sldId="257"/>
            <ac:spMk id="2" creationId="{298985DE-D773-6E42-967C-AC29235C5564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676728163" sldId="257"/>
            <ac:spMk id="3" creationId="{A5946F36-E5D5-7243-BBCD-A2B1B4EACEB6}"/>
          </ac:spMkLst>
        </pc:spChg>
        <pc:spChg chg="add del mod">
          <ac:chgData name="Victor Cheng" userId="494350ef4944c44a" providerId="LiveId" clId="{562B87CC-8086-4EA7-A58A-48512D265249}" dt="2024-03-17T15:13:54.239" v="2505" actId="6264"/>
          <ac:spMkLst>
            <pc:docMk/>
            <pc:sldMk cId="3676728163" sldId="257"/>
            <ac:spMk id="4" creationId="{D637E78A-DD79-029F-C461-21590FDACD4B}"/>
          </ac:spMkLst>
        </pc:spChg>
        <pc:spChg chg="add del mod">
          <ac:chgData name="Victor Cheng" userId="494350ef4944c44a" providerId="LiveId" clId="{562B87CC-8086-4EA7-A58A-48512D265249}" dt="2024-03-17T15:13:54.239" v="2505" actId="6264"/>
          <ac:spMkLst>
            <pc:docMk/>
            <pc:sldMk cId="3676728163" sldId="257"/>
            <ac:spMk id="5" creationId="{F614A8E9-EA0B-05DD-7341-515D41312BCE}"/>
          </ac:spMkLst>
        </pc:sp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397742137" sldId="258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7742137" sldId="258"/>
            <ac:spMk id="2" creationId="{B5A3633E-B006-B041-9797-E80956020D07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7742137" sldId="258"/>
            <ac:spMk id="3" creationId="{2FA84187-DA56-AC47-8B80-EBDADC735694}"/>
          </ac:spMkLst>
        </pc:spChg>
        <pc:spChg chg="add del mod">
          <ac:chgData name="Victor Cheng" userId="494350ef4944c44a" providerId="LiveId" clId="{562B87CC-8086-4EA7-A58A-48512D265249}" dt="2024-03-17T15:13:57.433" v="2506" actId="6264"/>
          <ac:spMkLst>
            <pc:docMk/>
            <pc:sldMk cId="3397742137" sldId="258"/>
            <ac:spMk id="4" creationId="{8B68E109-74E6-1368-3F09-9D5BF5ADEE0B}"/>
          </ac:spMkLst>
        </pc:spChg>
        <pc:spChg chg="add del mod">
          <ac:chgData name="Victor Cheng" userId="494350ef4944c44a" providerId="LiveId" clId="{562B87CC-8086-4EA7-A58A-48512D265249}" dt="2024-03-17T15:13:57.433" v="2506" actId="6264"/>
          <ac:spMkLst>
            <pc:docMk/>
            <pc:sldMk cId="3397742137" sldId="258"/>
            <ac:spMk id="6" creationId="{15ED6B88-F975-43AA-E18D-32DDF5F58FA9}"/>
          </ac:spMkLst>
        </pc:spChg>
        <pc:spChg chg="add del mod">
          <ac:chgData name="Victor Cheng" userId="494350ef4944c44a" providerId="LiveId" clId="{562B87CC-8086-4EA7-A58A-48512D265249}" dt="2024-03-17T15:13:57.433" v="2506" actId="6264"/>
          <ac:spMkLst>
            <pc:docMk/>
            <pc:sldMk cId="3397742137" sldId="258"/>
            <ac:spMk id="7" creationId="{346DCB08-DA36-1C32-8A1E-429ECB6D6A80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7742137" sldId="258"/>
            <ac:picMk id="5" creationId="{42687BB8-7A07-E44E-B058-369338D1C538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698306741" sldId="268"/>
        </pc:sldMkLst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98306741" sldId="268"/>
            <ac:spMk id="2" creationId="{4EA6D187-C6D6-7442-F041-4A3343249B9E}"/>
          </ac:spMkLst>
        </pc:spChg>
        <pc:spChg chg="add mod ord">
          <ac:chgData name="Victor Cheng" userId="494350ef4944c44a" providerId="LiveId" clId="{562B87CC-8086-4EA7-A58A-48512D265249}" dt="2024-03-17T15:23:10.234" v="2539"/>
          <ac:spMkLst>
            <pc:docMk/>
            <pc:sldMk cId="1698306741" sldId="268"/>
            <ac:spMk id="3" creationId="{D3206B00-3616-8232-9A6C-CA9ACE295277}"/>
          </ac:spMkLst>
        </pc:spChg>
        <pc:spChg chg="mod">
          <ac:chgData name="Victor Cheng" userId="494350ef4944c44a" providerId="LiveId" clId="{562B87CC-8086-4EA7-A58A-48512D265249}" dt="2024-03-17T14:43:38.414" v="1875" actId="947"/>
          <ac:spMkLst>
            <pc:docMk/>
            <pc:sldMk cId="1698306741" sldId="268"/>
            <ac:spMk id="6" creationId="{49370049-B817-5E48-9EB2-681A35DA272B}"/>
          </ac:spMkLst>
        </pc:spChg>
        <pc:spChg chg="del mod">
          <ac:chgData name="Victor Cheng" userId="494350ef4944c44a" providerId="LiveId" clId="{562B87CC-8086-4EA7-A58A-48512D265249}" dt="2024-03-17T15:14:06.845" v="2507" actId="6264"/>
          <ac:spMkLst>
            <pc:docMk/>
            <pc:sldMk cId="1698306741" sldId="268"/>
            <ac:spMk id="8" creationId="{5DECA2E8-6E31-0049-A535-FA3B5A72F8E2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98306741" sldId="268"/>
            <ac:picMk id="5" creationId="{CCDFF4A3-6B0A-884F-B9CD-9B9463CE861E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31589589" sldId="273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31589589" sldId="273"/>
            <ac:spMk id="2" creationId="{7D7D40B6-D553-574C-BA82-C94B20EBE1CB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31589589" sldId="273"/>
            <ac:spMk id="3" creationId="{3A45CCDB-0D6C-534A-8D78-79BD8E8FA290}"/>
          </ac:spMkLst>
        </pc:spChg>
        <pc:spChg chg="add del mod">
          <ac:chgData name="Victor Cheng" userId="494350ef4944c44a" providerId="LiveId" clId="{562B87CC-8086-4EA7-A58A-48512D265249}" dt="2024-03-17T15:13:57.433" v="2506" actId="6264"/>
          <ac:spMkLst>
            <pc:docMk/>
            <pc:sldMk cId="131589589" sldId="273"/>
            <ac:spMk id="4" creationId="{2E8DD514-2E29-5C6D-5EDD-58C85EC43A19}"/>
          </ac:spMkLst>
        </pc:spChg>
        <pc:spChg chg="add del mod">
          <ac:chgData name="Victor Cheng" userId="494350ef4944c44a" providerId="LiveId" clId="{562B87CC-8086-4EA7-A58A-48512D265249}" dt="2024-03-17T15:13:57.433" v="2506" actId="6264"/>
          <ac:spMkLst>
            <pc:docMk/>
            <pc:sldMk cId="131589589" sldId="273"/>
            <ac:spMk id="5" creationId="{E00198AE-72AD-13B1-AA0C-171E2ACDF7FB}"/>
          </ac:spMkLst>
        </pc:sp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819491287" sldId="274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819491287" sldId="274"/>
            <ac:spMk id="2" creationId="{1DF82297-9582-A846-A8FF-60616F129B6D}"/>
          </ac:spMkLst>
        </pc:spChg>
        <pc:spChg chg="add del mod">
          <ac:chgData name="Victor Cheng" userId="494350ef4944c44a" providerId="LiveId" clId="{562B87CC-8086-4EA7-A58A-48512D265249}" dt="2024-03-17T15:13:57.433" v="2506" actId="6264"/>
          <ac:spMkLst>
            <pc:docMk/>
            <pc:sldMk cId="819491287" sldId="274"/>
            <ac:spMk id="3" creationId="{909BE784-C8F6-2F6A-FF1D-D054FF87981A}"/>
          </ac:spMkLst>
        </pc:sp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966928193" sldId="275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966928193" sldId="275"/>
            <ac:spMk id="2" creationId="{566633DD-E4A2-814B-A6CC-6C1F1B28AA74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966928193" sldId="275"/>
            <ac:spMk id="3" creationId="{AEC4FE0E-0CE1-024E-A939-32DB752F4BA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966928193" sldId="275"/>
            <ac:spMk id="4" creationId="{01380A54-D29D-8267-C8C3-0246D2D40C8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966928193" sldId="275"/>
            <ac:spMk id="5" creationId="{6BEF0267-EF2A-76B7-851F-2462F93563CB}"/>
          </ac:spMkLst>
        </pc:sp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288775329" sldId="277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288775329" sldId="277"/>
            <ac:spMk id="2" creationId="{C6D974AC-A2DF-354B-8BBE-4B35DC9AD858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288775329" sldId="277"/>
            <ac:spMk id="3" creationId="{948D9C66-E27F-1B42-8309-571EC2797546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288775329" sldId="277"/>
            <ac:spMk id="4" creationId="{9AB95529-3E7B-1F4D-BB9D-CA7CA1B325B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288775329" sldId="277"/>
            <ac:spMk id="5" creationId="{0AA55B84-A3C5-A980-557A-A32D2757032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288775329" sldId="277"/>
            <ac:spMk id="6" creationId="{9E94ED48-82DA-65EC-729E-0947C6858BF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288775329" sldId="277"/>
            <ac:spMk id="7" creationId="{265F0075-2217-42B3-61E2-8F5D506E22AA}"/>
          </ac:spMkLst>
        </pc:sp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797316535" sldId="278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797316535" sldId="278"/>
            <ac:spMk id="2" creationId="{D181882D-DF21-E34E-B592-FE0276A8C1A0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797316535" sldId="278"/>
            <ac:spMk id="3" creationId="{B5CAE1B8-A55F-DF45-A7D5-407F2A03AC05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797316535" sldId="278"/>
            <ac:spMk id="4" creationId="{A9CBD402-D3AE-7C4D-B2C9-B75C79D5B7CB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797316535" sldId="278"/>
            <ac:spMk id="5" creationId="{EDA73005-3E0F-8748-B313-F415B4333AB6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797316535" sldId="278"/>
            <ac:spMk id="6" creationId="{8CF0CC23-209F-964D-A372-D874F25E251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797316535" sldId="278"/>
            <ac:spMk id="7" creationId="{CFDFA649-0065-5829-8F95-C810FB83663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797316535" sldId="278"/>
            <ac:spMk id="8" creationId="{06DF6EDF-E067-A5AD-F81D-B01B14EF641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797316535" sldId="278"/>
            <ac:spMk id="9" creationId="{3319D7FF-CD7F-385F-B88F-DE4952CC2D8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797316535" sldId="278"/>
            <ac:spMk id="10" creationId="{698C13C3-A95D-F875-BE78-B2D74B6133F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797316535" sldId="278"/>
            <ac:spMk id="11" creationId="{F8FBD4C0-95DB-7F2D-DAD4-65E6FDB66E70}"/>
          </ac:spMkLst>
        </pc:sp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79189298" sldId="279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79189298" sldId="279"/>
            <ac:spMk id="2" creationId="{75F265BC-28E3-3942-8ED9-0435B287D6D1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79189298" sldId="279"/>
            <ac:spMk id="3" creationId="{86272EE0-BE76-024A-81DD-448C82C1210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79189298" sldId="279"/>
            <ac:spMk id="4" creationId="{37FD698F-3659-A084-9E8B-EDBAB4737631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79189298" sldId="279"/>
            <ac:spMk id="5" creationId="{3A5819FD-0AE9-214F-ADEB-E644CC4A903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79189298" sldId="279"/>
            <ac:spMk id="6" creationId="{097E77C0-69A8-5A52-8288-0BB6946C9CC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79189298" sldId="279"/>
            <ac:spMk id="7" creationId="{12D15928-256D-1BF2-085B-531B81FC22C0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79189298" sldId="279"/>
            <ac:spMk id="8" creationId="{59BD0BAF-6D25-9EF2-D44B-A3529628A42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79189298" sldId="279"/>
            <ac:spMk id="9" creationId="{929FA9A6-4105-3963-E3FE-C78CCBEE79F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79189298" sldId="279"/>
            <ac:spMk id="11" creationId="{77B50948-34BF-19F6-3061-68A6812C1367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79189298" sldId="279"/>
            <ac:spMk id="13" creationId="{076C8233-94F6-5E45-AF88-F6E1D12ACD77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79189298" sldId="279"/>
            <ac:spMk id="14" creationId="{7864E299-4F7C-DF47-B7F7-641DB988621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79189298" sldId="279"/>
            <ac:spMk id="15" creationId="{404CA800-91A9-1F3E-FCDB-2D68F177E05F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79189298" sldId="279"/>
            <ac:picMk id="10" creationId="{C5B53ADC-3DA0-6249-992E-7FDCFCFFA05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79189298" sldId="279"/>
            <ac:picMk id="12" creationId="{8CBD646B-1BA5-AC41-B93D-F46876137CC2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048745782" sldId="280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048745782" sldId="280"/>
            <ac:spMk id="2" creationId="{0EDB50EA-EC76-A04E-9DF2-6870DCA160F6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048745782" sldId="280"/>
            <ac:spMk id="3" creationId="{BC4934BB-05E6-DE4F-93D2-0678B90A4F2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48745782" sldId="280"/>
            <ac:spMk id="4" creationId="{08A78BEF-6F62-C255-18F5-78B87032BD69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048745782" sldId="280"/>
            <ac:spMk id="5" creationId="{AB2E532E-1848-5F4F-8492-838AF9A1740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48745782" sldId="280"/>
            <ac:spMk id="6" creationId="{627DE3DC-878A-775A-D560-A597E9075616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048745782" sldId="280"/>
            <ac:spMk id="7" creationId="{D5BBFBFB-B65F-B04B-9716-955088A8FAE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48745782" sldId="280"/>
            <ac:spMk id="8" creationId="{95393494-107B-1F6F-DB69-335B77225216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048745782" sldId="280"/>
            <ac:spMk id="9" creationId="{5B3F2F06-17D7-6347-9F62-C27B36FDB82D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048745782" sldId="280"/>
            <ac:spMk id="10" creationId="{D627987B-EF09-044F-ACC6-FC30012D8344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048745782" sldId="280"/>
            <ac:spMk id="11" creationId="{97BE43BA-2514-8748-8EA6-7BB1AFD8E12F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48745782" sldId="280"/>
            <ac:spMk id="12" creationId="{480F2BD6-C37A-108C-4113-15D502C4EA2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48745782" sldId="280"/>
            <ac:spMk id="13" creationId="{2AEB3471-BD5C-27E2-7C84-58F128CAF1C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48745782" sldId="280"/>
            <ac:spMk id="14" creationId="{3A497B57-0A61-9FF7-AD9F-A43C40841E3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48745782" sldId="280"/>
            <ac:spMk id="15" creationId="{A43F485A-D1F3-5BB4-9A12-DCC7DC36CE19}"/>
          </ac:spMkLst>
        </pc:sp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4066861765" sldId="281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066861765" sldId="281"/>
            <ac:spMk id="2" creationId="{1714908B-1D2C-5B4E-B38E-8475E0FBDD40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066861765" sldId="281"/>
            <ac:spMk id="3" creationId="{E87911A8-BF00-7449-B9C4-EEC7CEF7A49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66861765" sldId="281"/>
            <ac:spMk id="4" creationId="{8B7750A8-1962-9F9D-0F1B-A9CEE58B50EC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066861765" sldId="281"/>
            <ac:spMk id="5" creationId="{6D8FA266-B453-334D-8967-83840B10A72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66861765" sldId="281"/>
            <ac:spMk id="6" creationId="{2F0FB012-24E5-CCC6-C8EA-A589FE52243F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066861765" sldId="281"/>
            <ac:spMk id="7" creationId="{ED755B5E-A7B5-C14E-AD35-0E322AD1C50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66861765" sldId="281"/>
            <ac:spMk id="8" creationId="{8C7B0FAF-E93A-2333-2944-60C6787228A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66861765" sldId="281"/>
            <ac:spMk id="9" creationId="{3BEB7182-B28B-4740-F042-7EA10B018D2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66861765" sldId="281"/>
            <ac:spMk id="10" creationId="{029768CD-5EA0-3BA0-DB77-B920127D177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66861765" sldId="281"/>
            <ac:spMk id="11" creationId="{B34E21E2-FB5B-23CD-C3B9-9C86210BEB3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66861765" sldId="281"/>
            <ac:spMk id="12" creationId="{EFA4C9C6-0D37-1D4B-E207-FBC82D73A93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66861765" sldId="281"/>
            <ac:spMk id="14" creationId="{3153F5C2-F9DC-3438-5AE1-FFC7D5E4A73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66861765" sldId="281"/>
            <ac:spMk id="16" creationId="{475FE0E9-4FF3-4761-F028-D9C7E27298D2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066861765" sldId="281"/>
            <ac:spMk id="18" creationId="{3B4EC3DC-14C6-A544-A3F2-C4015B57F0C3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066861765" sldId="281"/>
            <ac:spMk id="19" creationId="{BB7A1D05-1B02-1D43-A6E4-A5D195808106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066861765" sldId="281"/>
            <ac:spMk id="20" creationId="{3B744611-9F81-E940-BEAC-6345A54C7C2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66861765" sldId="281"/>
            <ac:spMk id="21" creationId="{91671299-C2CB-6277-8401-5040AC34ADAD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66861765" sldId="281"/>
            <ac:picMk id="13" creationId="{1441A971-47CA-3E4F-A4AE-4CDA21FAA5F4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66861765" sldId="281"/>
            <ac:picMk id="15" creationId="{6FBED17B-3D34-804B-82C8-50A2E515942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66861765" sldId="281"/>
            <ac:picMk id="17" creationId="{00DA44D3-51BA-FD44-9C00-D5493868919E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984608906" sldId="282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984608906" sldId="282"/>
            <ac:spMk id="2" creationId="{86AFAE95-5C62-DE4A-A1CD-F1665C895B8D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984608906" sldId="282"/>
            <ac:spMk id="3" creationId="{BAB177E0-7094-1D4D-8DE8-A4EA384D378D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984608906" sldId="282"/>
            <ac:spMk id="4" creationId="{B1622286-D0C7-4BFB-AEB2-2FDAA656FD5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984608906" sldId="282"/>
            <ac:spMk id="5" creationId="{B9CF62D8-8B3E-74C6-A73C-A2E8E85CAFBD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984608906" sldId="282"/>
            <ac:spMk id="7" creationId="{6B51912D-26D9-26BB-3A91-97902C23D100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984608906" sldId="282"/>
            <ac:picMk id="6" creationId="{AD87ECAD-304D-9146-91A7-ED3AB692AC78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664305202" sldId="283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664305202" sldId="283"/>
            <ac:spMk id="2" creationId="{8F08F5A7-F727-364B-A271-590EDEB74B29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664305202" sldId="283"/>
            <ac:spMk id="3" creationId="{EDBB6C5A-CB47-C74D-87D3-6C5A4FA4DAC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64305202" sldId="283"/>
            <ac:spMk id="4" creationId="{4AB31B14-DBB0-58E1-E4EF-949F1B29F6E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64305202" sldId="283"/>
            <ac:spMk id="5" creationId="{3B56187D-24AB-BDBE-24AC-99D66D23ABF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64305202" sldId="283"/>
            <ac:spMk id="7" creationId="{AB6D9B3E-E72A-B923-58EC-A85085E4F147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664305202" sldId="283"/>
            <ac:picMk id="6" creationId="{11D42271-624E-4C48-B203-008DE01B9D14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512649669" sldId="284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512649669" sldId="284"/>
            <ac:spMk id="2" creationId="{47B324EC-5E6E-574A-8F99-711DC59F09DD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512649669" sldId="284"/>
            <ac:spMk id="3" creationId="{483B4CB0-9C03-2FBA-6EFB-8FD8E74C2A9F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512649669" sldId="284"/>
            <ac:spMk id="4" creationId="{0F85FBA4-C319-F84D-9376-89BEB43B574D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512649669" sldId="284"/>
            <ac:spMk id="5" creationId="{E4B23B96-1F6A-2648-8B33-4504EA8976B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512649669" sldId="284"/>
            <ac:spMk id="6" creationId="{63A89AA6-0F2E-6086-7C65-2283677A0D0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512649669" sldId="284"/>
            <ac:spMk id="8" creationId="{4113944F-D6F6-9D12-8CFD-5CCA6F2496C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512649669" sldId="284"/>
            <ac:spMk id="9" creationId="{B532245A-DA2E-6B01-50E2-9B0A41B6982D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512649669" sldId="284"/>
            <ac:picMk id="7" creationId="{98EB6BAB-9585-2448-ABDA-2636BA66A3FF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655404074" sldId="285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655404074" sldId="285"/>
            <ac:spMk id="2" creationId="{6212D074-5FA6-4C4F-B309-9A0CC33C8C52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655404074" sldId="285"/>
            <ac:spMk id="3" creationId="{E120E34C-FC92-A540-9504-F86B18CD8E9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655404074" sldId="285"/>
            <ac:spMk id="4" creationId="{A794905D-350D-80E2-E1EE-6983951BA020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655404074" sldId="285"/>
            <ac:spMk id="5" creationId="{AAC5529F-124A-3D4B-85AF-62C4F137D4D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655404074" sldId="285"/>
            <ac:spMk id="6" creationId="{18BEAFF8-0AD5-7BC3-3DF0-48D05C9FA2C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655404074" sldId="285"/>
            <ac:spMk id="8" creationId="{BC09CA1F-A5ED-0026-3424-30E71EE9D1B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655404074" sldId="285"/>
            <ac:spMk id="9" creationId="{948AFFD2-EF68-FAA3-CC68-9D7E68928C7A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655404074" sldId="285"/>
            <ac:picMk id="7" creationId="{AF80DE85-0991-8C47-95E8-267A1355BDA7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069805000" sldId="286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069805000" sldId="286"/>
            <ac:spMk id="2" creationId="{23BC357B-8216-144D-A621-4698F2BC0C1D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69805000" sldId="286"/>
            <ac:spMk id="3" creationId="{D9A83C5E-7347-62DE-FE43-0772967E6358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069805000" sldId="286"/>
            <ac:spMk id="4" creationId="{FFC81DB2-59C6-A84E-984A-F6EB03851710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069805000" sldId="286"/>
            <ac:spMk id="5" creationId="{D51CA408-EC67-9C4B-94DC-08700A9E242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69805000" sldId="286"/>
            <ac:spMk id="6" creationId="{D7728D4D-62A2-2AB0-180A-403BF7B5648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69805000" sldId="286"/>
            <ac:spMk id="8" creationId="{C57DCA27-9EE2-3601-5D8E-15EEBD3B391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69805000" sldId="286"/>
            <ac:spMk id="9" creationId="{A4D2AB86-0147-808A-D695-0EF094F302F9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069805000" sldId="286"/>
            <ac:picMk id="7" creationId="{9E00EC01-2EC2-B347-AAE2-56A4A22D3960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086611589" sldId="287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086611589" sldId="287"/>
            <ac:spMk id="2" creationId="{14C4626E-0725-8346-93EE-3D9E900E5592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086611589" sldId="287"/>
            <ac:spMk id="3" creationId="{A86159D8-761B-CC41-A435-494D7DD85B6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86611589" sldId="287"/>
            <ac:spMk id="4" creationId="{65269FA0-2C32-0A9C-55F8-955E9C440CF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86611589" sldId="287"/>
            <ac:spMk id="5" creationId="{C44B6839-C9FC-58E0-95CE-60A0FE804F8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86611589" sldId="287"/>
            <ac:spMk id="6" creationId="{15D97BDF-8366-56FB-9C96-2635B610F07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086611589" sldId="287"/>
            <ac:spMk id="8" creationId="{7056907B-CF45-1D63-76CF-2CC521EE9BD9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086611589" sldId="287"/>
            <ac:picMk id="7" creationId="{DA8A5303-7563-724F-A966-EA61D0AE4FF7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086611589" sldId="287"/>
            <ac:picMk id="9" creationId="{031DB03E-CFCE-0248-8DBA-491ECBB7A18B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2744636551" sldId="288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2744636551" sldId="288"/>
            <ac:spMk id="2" creationId="{7A95C58E-F21A-4547-9139-63C9466BAEB3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2744636551" sldId="288"/>
            <ac:spMk id="3" creationId="{652DE708-4F82-6A4C-97D3-DCB20D8607FF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744636551" sldId="288"/>
            <ac:spMk id="4" creationId="{051B131F-C0E4-BA45-4C55-1AFAD0F7E4D0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744636551" sldId="288"/>
            <ac:spMk id="5" creationId="{70AC4BF4-131D-CC96-811B-E716BE133B55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2744636551" sldId="288"/>
            <ac:spMk id="6" creationId="{F8AD9049-3EB7-5445-B83F-248FF15AC14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744636551" sldId="288"/>
            <ac:spMk id="7" creationId="{245CBB7D-B525-2711-6C1D-B6B53A949DB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744636551" sldId="288"/>
            <ac:spMk id="9" creationId="{0CCF2590-803F-21A0-A7D9-7793821D04D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744636551" sldId="288"/>
            <ac:spMk id="11" creationId="{BE941FAC-200E-E4D9-AC8B-BCC28DEEC579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2744636551" sldId="288"/>
            <ac:picMk id="8" creationId="{AE24CE5E-3161-854E-8264-DA97E945DF1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2744636551" sldId="288"/>
            <ac:picMk id="10" creationId="{AC9DED10-E79E-234B-8E84-862AA6B8F197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398606129" sldId="289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8606129" sldId="289"/>
            <ac:spMk id="2" creationId="{F50A282D-3195-2948-AF02-E210B47ABDB7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8606129" sldId="289"/>
            <ac:spMk id="3" creationId="{9AD06908-9DD3-384A-831B-52AC5E3987C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8606129" sldId="289"/>
            <ac:spMk id="4" creationId="{4387CE15-A507-2F7E-7A75-AD953FE5242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8606129" sldId="289"/>
            <ac:spMk id="5" creationId="{47FC437B-EA7C-C321-183F-D5A984D62B24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8606129" sldId="289"/>
            <ac:spMk id="6" creationId="{9903C387-E336-C44F-BFEE-DBFF69AFD91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8606129" sldId="289"/>
            <ac:spMk id="7" creationId="{42C126E3-A131-B4B4-11A4-F67F2BA9964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8606129" sldId="289"/>
            <ac:spMk id="9" creationId="{F0F3956F-A1DD-C055-7EB0-97905774553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8606129" sldId="289"/>
            <ac:spMk id="11" creationId="{F1702E41-3C51-72ED-0611-D86E98C86EC6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8606129" sldId="289"/>
            <ac:picMk id="8" creationId="{628393DE-7C2E-8549-A0D7-1516346ABFE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8606129" sldId="289"/>
            <ac:picMk id="10" creationId="{7172C977-840E-5D46-B35C-26A20D25B11A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686154539" sldId="290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686154539" sldId="290"/>
            <ac:spMk id="2" creationId="{4706A3DA-A426-5442-8348-C57D2B52035C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686154539" sldId="290"/>
            <ac:spMk id="3" creationId="{6B9B54C2-EC99-8E47-9A5B-5A7DBBFC2B8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86154539" sldId="290"/>
            <ac:spMk id="4" creationId="{D596CFA6-ACC2-AAB5-29FE-CE5691A0DB2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86154539" sldId="290"/>
            <ac:spMk id="5" creationId="{1CA76B45-8EFC-F5D6-B424-9F0A264D5EF0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686154539" sldId="290"/>
            <ac:spMk id="6" creationId="{735FDE2F-5512-DC42-AF75-289025696717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686154539" sldId="290"/>
            <ac:spMk id="7" creationId="{A84C7A94-A1C8-784C-938D-C551A628A7F5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686154539" sldId="290"/>
            <ac:spMk id="8" creationId="{3794BB85-5005-8946-87CD-BCB6E2D35B3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86154539" sldId="290"/>
            <ac:spMk id="9" creationId="{30C6C10F-68E2-EA34-985C-9C6E473C479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86154539" sldId="290"/>
            <ac:spMk id="11" creationId="{2D6BCFF5-D15E-97FD-9B4D-7888ECEFBDA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86154539" sldId="290"/>
            <ac:spMk id="13" creationId="{8860DB09-E4B9-AE47-E4AA-7B231E4CF66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86154539" sldId="290"/>
            <ac:spMk id="14" creationId="{0D119D68-8990-D3B5-EF60-7438ECE5326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86154539" sldId="290"/>
            <ac:spMk id="15" creationId="{11A72ABA-82E2-C5F7-0423-CD320E7A3AB0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686154539" sldId="290"/>
            <ac:picMk id="10" creationId="{ABD1CF4E-66C2-A445-902F-5CAF88ED6ED0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686154539" sldId="290"/>
            <ac:picMk id="12" creationId="{A416393B-1245-AB4C-9799-6E5CC8020290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723758533" sldId="291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723758533" sldId="291"/>
            <ac:spMk id="2" creationId="{81782AF2-3D71-5144-BA0A-0A0D6E1E357A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723758533" sldId="291"/>
            <ac:spMk id="3" creationId="{FA33BC54-F0E6-0446-B28A-8E00E7B8C17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23758533" sldId="291"/>
            <ac:spMk id="4" creationId="{9EB6E24C-E312-325A-4900-E92757FD06C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23758533" sldId="291"/>
            <ac:spMk id="5" creationId="{540B7B3B-6501-CF18-F730-A4C843547ED7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723758533" sldId="291"/>
            <ac:spMk id="6" creationId="{ADBC1CBD-D69C-494B-A867-88C25533B82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23758533" sldId="291"/>
            <ac:spMk id="7" creationId="{5B604ADB-76C2-54B9-9AA8-3B5E79449B3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23758533" sldId="291"/>
            <ac:spMk id="9" creationId="{773DB21D-B0EC-D706-6D84-67D262CD985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23758533" sldId="291"/>
            <ac:spMk id="11" creationId="{AF921906-773C-7E52-F36C-8470BF1BA346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723758533" sldId="291"/>
            <ac:picMk id="8" creationId="{8AF71D10-F23A-B745-B46F-91D594C741B7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723758533" sldId="291"/>
            <ac:picMk id="10" creationId="{0B205EAD-6055-D040-B7E9-B75E2DD66C95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573543813" sldId="292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573543813" sldId="292"/>
            <ac:spMk id="2" creationId="{57732887-E75A-9849-BC3E-816980225373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573543813" sldId="292"/>
            <ac:spMk id="3" creationId="{355D6CC7-D98F-B941-9500-F6ECBAA79E6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573543813" sldId="292"/>
            <ac:spMk id="4" creationId="{584F722B-34A0-C3D3-B9BD-C50566754F50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573543813" sldId="292"/>
            <ac:spMk id="5" creationId="{A6082C8A-4832-9CF4-5637-40BAF76B162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573543813" sldId="292"/>
            <ac:spMk id="6" creationId="{4275E5BE-C8B1-3AE1-ED3B-2FDD8C52BBB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573543813" sldId="292"/>
            <ac:spMk id="7" creationId="{49F4DFAE-28AD-747F-8A60-9D19AD1ACF9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573543813" sldId="292"/>
            <ac:spMk id="9" creationId="{887DF2B0-D639-AECF-6820-25F2679845CA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573543813" sldId="292"/>
            <ac:picMk id="8" creationId="{BA235E10-3267-E94A-B706-B8948B05F91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573543813" sldId="292"/>
            <ac:picMk id="10" creationId="{48C63353-73F8-9B48-BE00-A5A01E441C00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573543813" sldId="292"/>
            <ac:picMk id="12" creationId="{176BD28E-AB13-0846-B366-BF8AB17D2E0B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631445314" sldId="293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631445314" sldId="293"/>
            <ac:spMk id="2" creationId="{9374048D-C6A7-ED40-87EB-B28659638974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631445314" sldId="293"/>
            <ac:spMk id="3" creationId="{D784ECBC-DCCC-8D45-9560-B5950BD3E72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631445314" sldId="293"/>
            <ac:spMk id="4" creationId="{1D4344E6-007F-FD78-80F8-E21ABC5770E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631445314" sldId="293"/>
            <ac:spMk id="5" creationId="{BAFF6000-5EED-9C86-08BD-3D6C2F84FD8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631445314" sldId="293"/>
            <ac:spMk id="6" creationId="{3349228A-DE8B-65A2-748F-89399B8BD1A8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631445314" sldId="293"/>
            <ac:spMk id="7" creationId="{99D56795-E2F4-2D48-9980-E6633BD5E6F1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631445314" sldId="293"/>
            <ac:spMk id="8" creationId="{4F267D65-67CE-8C46-9E5A-02FDAF92BBC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631445314" sldId="293"/>
            <ac:spMk id="9" creationId="{988F172A-8718-30CD-609D-3757A368193D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631445314" sldId="293"/>
            <ac:spMk id="11" creationId="{82365DF8-4622-D7F5-BAEA-CDD9EF93BADF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631445314" sldId="293"/>
            <ac:spMk id="13" creationId="{4C8C38F3-35E1-17E0-C47A-8CE0353120C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631445314" sldId="293"/>
            <ac:spMk id="15" creationId="{822D92D3-9596-2435-F75D-13EB08DB9152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631445314" sldId="293"/>
            <ac:picMk id="10" creationId="{6712AD08-7697-0A49-A520-BD52F09356F6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631445314" sldId="293"/>
            <ac:picMk id="12" creationId="{6A893204-D54E-8C4B-8F2A-80FBF461CBD6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631445314" sldId="293"/>
            <ac:picMk id="14" creationId="{E03A88D4-8EA6-4742-B53F-C69C5ACAB668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4047080779" sldId="294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047080779" sldId="294"/>
            <ac:spMk id="2" creationId="{D82BCA1E-6AE2-954B-A16A-50740CA5BFF1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047080779" sldId="294"/>
            <ac:spMk id="3" creationId="{22A08E4E-71CD-414A-893B-4C5F603BA46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47080779" sldId="294"/>
            <ac:spMk id="4" creationId="{01233DF2-D649-A48A-C19E-41DB3274F5E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47080779" sldId="294"/>
            <ac:spMk id="5" creationId="{ECB22864-7AB1-8094-9275-57EA0D8E5C1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47080779" sldId="294"/>
            <ac:spMk id="6" creationId="{BF662DC2-9F98-FCAA-0A7E-BD415460E02B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047080779" sldId="294"/>
            <ac:spMk id="7" creationId="{5E337FE4-CF9F-1444-A32C-EDA9F5AC286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47080779" sldId="294"/>
            <ac:spMk id="8" creationId="{E493EC05-8906-C9A7-AFB5-9CB67D047BA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47080779" sldId="294"/>
            <ac:spMk id="10" creationId="{A238B687-453E-1445-C060-D99596567C7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47080779" sldId="294"/>
            <ac:spMk id="12" creationId="{0CF327FA-F56D-AC53-FEC7-C2866050F9E7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47080779" sldId="294"/>
            <ac:picMk id="9" creationId="{52D3E292-0A14-5249-B138-F7F033EAFB62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47080779" sldId="294"/>
            <ac:picMk id="11" creationId="{77B90F3C-5EE3-DA4D-ABFF-1C662923CA8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47080779" sldId="294"/>
            <ac:picMk id="13" creationId="{0163F043-DF67-B445-84AC-E7D1A9944355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393794351" sldId="295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3794351" sldId="295"/>
            <ac:spMk id="2" creationId="{BAD1C3B1-A8AF-BF4F-901F-A3C8A0B3A904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3794351" sldId="295"/>
            <ac:spMk id="3" creationId="{21746F5F-ECA3-CB4E-89DB-5E7AFF61BFD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3794351" sldId="295"/>
            <ac:spMk id="4" creationId="{66D5AF6D-D636-48B6-424F-5D431BC3D01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3794351" sldId="295"/>
            <ac:spMk id="5" creationId="{4284E396-7C96-934B-13A9-B3052747777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3794351" sldId="295"/>
            <ac:spMk id="6" creationId="{82B09AF8-E6F7-5392-8E51-C745F2F474C2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3794351" sldId="295"/>
            <ac:spMk id="7" creationId="{78A9D6B3-48AE-0749-91B7-C922014C50C2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3794351" sldId="295"/>
            <ac:spMk id="8" creationId="{8D5F1EE5-C3FD-9D4D-B347-A2D9A7742DE7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3794351" sldId="295"/>
            <ac:spMk id="9" creationId="{2923001E-B6A4-B543-B949-A24AB1823F8F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3794351" sldId="295"/>
            <ac:spMk id="10" creationId="{C282A9BF-AF5E-8A4D-994B-A96C147A3233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3794351" sldId="295"/>
            <ac:spMk id="11" creationId="{C51E329D-3BD9-D44D-84BF-54E1DE0EA98D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3794351" sldId="295"/>
            <ac:spMk id="12" creationId="{7B55BFB6-9278-7719-61AC-F11A2A24834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3794351" sldId="295"/>
            <ac:spMk id="14" creationId="{AFAC3A44-DFDD-8A5E-8A02-111E1C0D435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3794351" sldId="295"/>
            <ac:spMk id="16" creationId="{0377B165-BEDC-4934-FE09-3A955879E23D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3794351" sldId="295"/>
            <ac:spMk id="18" creationId="{8DE05DC9-D92A-9AE3-CEA2-AE94AB7BFBB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3794351" sldId="295"/>
            <ac:spMk id="19" creationId="{9E6D1790-B0BF-DBEE-B19E-F31E107C499F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3794351" sldId="295"/>
            <ac:spMk id="20" creationId="{2A35A382-EB60-F922-AB9F-6B537D1BD3D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3794351" sldId="295"/>
            <ac:spMk id="21" creationId="{CEEA8371-0BFA-438A-DEA7-87C8623FFA8A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3794351" sldId="295"/>
            <ac:picMk id="13" creationId="{23D5AF38-61CF-434E-BA92-08DF2F10CBA2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3794351" sldId="295"/>
            <ac:picMk id="15" creationId="{F0ED303E-6E48-8743-B6D3-EBFC9CA8E962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3794351" sldId="295"/>
            <ac:picMk id="17" creationId="{A86E0D6C-6238-1949-B06E-6C34E8424FC6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478637182" sldId="296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478637182" sldId="296"/>
            <ac:spMk id="2" creationId="{52111391-D96D-7048-B3AC-E4E1970DB11E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478637182" sldId="296"/>
            <ac:spMk id="3" creationId="{80D93A2C-8E1E-4E48-B88A-146FF352D4E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478637182" sldId="296"/>
            <ac:spMk id="4" creationId="{D8FD1B13-32E1-95F6-90AA-CCB312B9014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478637182" sldId="296"/>
            <ac:spMk id="5" creationId="{CF0734D4-89FE-C8E8-9707-789D76B0464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478637182" sldId="296"/>
            <ac:spMk id="6" creationId="{5BAF507A-290A-BCAF-58E5-18627446BEBA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478637182" sldId="296"/>
            <ac:spMk id="7" creationId="{FA69F07D-D05A-9444-83D6-BCC7A73298B0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478637182" sldId="296"/>
            <ac:spMk id="8" creationId="{3552C336-5468-5B7A-E92D-24120F02482F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478637182" sldId="296"/>
            <ac:spMk id="10" creationId="{B1E25BC6-5CB9-632F-3C82-9697AB8881A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478637182" sldId="296"/>
            <ac:spMk id="12" creationId="{1D7BE4E4-EBF2-6A5D-4401-8861BD724A82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478637182" sldId="296"/>
            <ac:picMk id="9" creationId="{AE95A755-12B2-9A46-9090-187B81ECAA8E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478637182" sldId="296"/>
            <ac:picMk id="11" creationId="{0D11CD8D-A63E-3D45-A0C2-E9A480CF24E6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478637182" sldId="296"/>
            <ac:picMk id="13" creationId="{255361E2-3621-0D48-A124-20B0F7C580E4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008564324" sldId="297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008564324" sldId="297"/>
            <ac:spMk id="2" creationId="{C8E7FB5F-4818-AC43-BABD-B1C9E1EE18A1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008564324" sldId="297"/>
            <ac:spMk id="3" creationId="{E5E9ED82-F14C-0349-AA75-D7DE25E9829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008564324" sldId="297"/>
            <ac:spMk id="4" creationId="{A8BEA508-43DF-8CDB-10E3-73D8F4BC84B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008564324" sldId="297"/>
            <ac:spMk id="5" creationId="{6455E80D-A7F9-D763-B242-9C7ABC43AFE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008564324" sldId="297"/>
            <ac:spMk id="6" creationId="{5AD0F070-6C7C-2AD0-1C36-E4E4DE20F2D2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008564324" sldId="297"/>
            <ac:spMk id="7" creationId="{202E860D-BEB9-6741-B58A-4221ACAEF38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008564324" sldId="297"/>
            <ac:spMk id="8" creationId="{4D13B77A-A711-96BD-BB1B-8482918437C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008564324" sldId="297"/>
            <ac:spMk id="10" creationId="{7A96E387-599D-1AC1-5B78-A846DC83173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008564324" sldId="297"/>
            <ac:spMk id="12" creationId="{3523D38A-AC44-8B03-F005-15C62D30A52D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008564324" sldId="297"/>
            <ac:picMk id="9" creationId="{DBAA209D-66B7-D24E-BD9D-3F8BA35B61E9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008564324" sldId="297"/>
            <ac:picMk id="11" creationId="{95BE847B-0736-2C4E-A75A-D7D35A95B7D4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008564324" sldId="297"/>
            <ac:picMk id="13" creationId="{13591D6C-3055-1844-A386-E999AA27CAA4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574694542" sldId="298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574694542" sldId="298"/>
            <ac:spMk id="2" creationId="{7012CF02-73EF-0B4C-9415-DBD5FEF7B442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574694542" sldId="298"/>
            <ac:spMk id="3" creationId="{A3769D7A-BD69-D24C-80A3-29C54D3F31B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574694542" sldId="298"/>
            <ac:spMk id="4" creationId="{0BD77614-FFF5-1725-AB86-57FF70F931A0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574694542" sldId="298"/>
            <ac:spMk id="5" creationId="{1E608883-AACB-4C9F-1C96-9FE211AEC32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574694542" sldId="298"/>
            <ac:spMk id="6" creationId="{4837D9AA-C088-BE12-66D1-B89CEDC5D14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574694542" sldId="298"/>
            <ac:spMk id="7" creationId="{05C555C7-6892-6E08-6B68-18FD4BC4CCC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574694542" sldId="298"/>
            <ac:spMk id="8" creationId="{79E512A3-F46C-27E9-E36C-F5FC45F3864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574694542" sldId="298"/>
            <ac:spMk id="10" creationId="{D569BB70-90D9-E0D2-4D14-F4B9710BAD78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574694542" sldId="298"/>
            <ac:picMk id="9" creationId="{AED4669E-3DE2-8240-9551-54F1C8A5FC5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574694542" sldId="298"/>
            <ac:picMk id="11" creationId="{3E89C09C-0BDD-074F-82C9-462B6142D83F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574694542" sldId="298"/>
            <ac:picMk id="13" creationId="{A9C0B3B5-C114-694F-9752-F19F3A83EA2F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574694542" sldId="298"/>
            <ac:picMk id="15" creationId="{D3CCAAB4-3D92-244F-847A-6140B49142F9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4147714168" sldId="299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147714168" sldId="299"/>
            <ac:spMk id="2" creationId="{29714331-A473-5148-ACDE-3EAB846667A4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147714168" sldId="299"/>
            <ac:spMk id="3" creationId="{B0FB324C-B1FC-AE42-A102-8272E03F599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47714168" sldId="299"/>
            <ac:spMk id="4" creationId="{99C5C6C7-A627-F45D-3430-BAF676AD72A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47714168" sldId="299"/>
            <ac:spMk id="5" creationId="{E9553D3B-5366-84F0-5331-5FF2255FF5BD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47714168" sldId="299"/>
            <ac:spMk id="6" creationId="{07B689F6-5C85-9144-0C19-AB01FA1AC7B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47714168" sldId="299"/>
            <ac:spMk id="7" creationId="{7F3ADBB5-7C45-0CC4-655E-C9774E7FEDFE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147714168" sldId="299"/>
            <ac:spMk id="8" creationId="{1470B3E2-A8DD-6D49-995F-4AA7BC2790E2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147714168" sldId="299"/>
            <ac:spMk id="9" creationId="{2BAC5B24-3460-6646-AFB0-ADBEB2AFF711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147714168" sldId="299"/>
            <ac:spMk id="10" creationId="{52C9D174-07E6-9942-96B8-E39C843F611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47714168" sldId="299"/>
            <ac:spMk id="11" creationId="{3168DC78-5C80-DDCA-467D-2742B9FED18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47714168" sldId="299"/>
            <ac:spMk id="13" creationId="{C76B06EE-F692-8561-21FB-89C3289534A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47714168" sldId="299"/>
            <ac:spMk id="15" creationId="{BCA947C0-4A20-0D9C-C3F2-D502CF77EDD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47714168" sldId="299"/>
            <ac:spMk id="17" creationId="{F6121261-7138-A458-BCC6-EFFA189851F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47714168" sldId="299"/>
            <ac:spMk id="19" creationId="{847C5153-1990-376B-B4E7-4203D62BD4D1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47714168" sldId="299"/>
            <ac:picMk id="12" creationId="{98166FFF-A965-A94A-9DFA-8138AFD080EF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47714168" sldId="299"/>
            <ac:picMk id="14" creationId="{F7AB916A-3707-5742-B7B1-5D554F730ABB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47714168" sldId="299"/>
            <ac:picMk id="16" creationId="{E564F4B2-3EE8-A947-A0D7-FC118B8B00FB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47714168" sldId="299"/>
            <ac:picMk id="18" creationId="{34E594F8-2998-7D4D-A9E0-33EBC99CFE20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762943742" sldId="300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762943742" sldId="300"/>
            <ac:spMk id="2" creationId="{1F48F956-846B-FA4B-835A-E83936D5A7D4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762943742" sldId="300"/>
            <ac:spMk id="3" creationId="{4DF3C01D-F37E-524B-AB5C-5D1B839581E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62943742" sldId="300"/>
            <ac:spMk id="4" creationId="{761AA9F3-A87D-AAA7-6C13-A0711B0AFDB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62943742" sldId="300"/>
            <ac:spMk id="5" creationId="{307BDE8C-BA8A-2910-CD52-5AD19063CC3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62943742" sldId="300"/>
            <ac:spMk id="6" creationId="{42A606C1-D4FA-82A3-87F6-3E9A2FBFE80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62943742" sldId="300"/>
            <ac:spMk id="7" creationId="{2302F613-D565-5825-DC0E-E41582B19950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762943742" sldId="300"/>
            <ac:spMk id="8" creationId="{FF2EA96A-930F-4B49-9224-92702714AB8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62943742" sldId="300"/>
            <ac:spMk id="9" creationId="{8BABBDF1-ECCC-DEE0-DF8B-865CF98FF9E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62943742" sldId="300"/>
            <ac:spMk id="11" creationId="{C8DDC6C4-EBA2-E457-A034-332576E16C2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62943742" sldId="300"/>
            <ac:spMk id="13" creationId="{F0A5854E-4293-09BB-8BFE-D2FD9CD15D30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762943742" sldId="300"/>
            <ac:picMk id="10" creationId="{6920737E-588A-4C45-B06F-A3DB8988E1C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762943742" sldId="300"/>
            <ac:picMk id="12" creationId="{7E1B4CD3-105E-FD44-A40B-4957D2EF5C9E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762943742" sldId="300"/>
            <ac:picMk id="14" creationId="{B43E4C90-B822-B549-B70F-674A9F52997B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762943742" sldId="300"/>
            <ac:picMk id="16" creationId="{950BF17F-6DE7-AE43-AFFD-DDA4C0C82949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668140665" sldId="301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668140665" sldId="301"/>
            <ac:spMk id="2" creationId="{74845154-7875-5942-BF31-0584D8B3DE35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668140665" sldId="301"/>
            <ac:spMk id="3" creationId="{B3860CD5-4A85-BA49-89ED-45EA05E2BD9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68140665" sldId="301"/>
            <ac:spMk id="4" creationId="{11D63031-0691-FABF-6CD2-6BC81D16D24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68140665" sldId="301"/>
            <ac:spMk id="5" creationId="{5D2D8CD4-505A-350E-C6F9-41F78E2538A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68140665" sldId="301"/>
            <ac:spMk id="6" creationId="{2B759207-EBA9-2BBC-82BD-74A60D9701E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68140665" sldId="301"/>
            <ac:spMk id="7" creationId="{0D8B7766-21C9-3045-B257-446056290E5A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668140665" sldId="301"/>
            <ac:spMk id="8" creationId="{3E245AB4-1263-F34C-AE7A-EA3B5796BA9F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668140665" sldId="301"/>
            <ac:spMk id="9" creationId="{C6B2D2B6-74BA-B841-B7F3-D1A57FA83922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668140665" sldId="301"/>
            <ac:spMk id="10" creationId="{9C500860-AF23-6140-A4A8-80E31888E19C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668140665" sldId="301"/>
            <ac:spMk id="11" creationId="{0955B017-6113-074F-82B3-AC7E2CD1B423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668140665" sldId="301"/>
            <ac:spMk id="12" creationId="{E7FE8194-34B1-3342-8890-873480AD4B7D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668140665" sldId="301"/>
            <ac:spMk id="13" creationId="{68DC7B11-D4E9-054E-B24F-0B801289FA11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668140665" sldId="301"/>
            <ac:spMk id="14" creationId="{BC07980F-4D44-2848-A986-BDF26598740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68140665" sldId="301"/>
            <ac:spMk id="15" creationId="{FA1479B5-397F-381D-8854-73BFFA6D224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68140665" sldId="301"/>
            <ac:spMk id="17" creationId="{D63503EE-F777-7388-6454-78E7C551250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68140665" sldId="301"/>
            <ac:spMk id="19" creationId="{00B146B2-7D9B-2C9F-97B9-2B472D4669E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68140665" sldId="301"/>
            <ac:spMk id="21" creationId="{05C8074B-40E9-F8E5-BDC4-167247A284D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68140665" sldId="301"/>
            <ac:spMk id="23" creationId="{D15B9384-4F1B-1743-3EB6-E73E56FAF08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68140665" sldId="301"/>
            <ac:spMk id="24" creationId="{D4DA409A-333F-FAA8-A59D-BB5D952DB39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68140665" sldId="301"/>
            <ac:spMk id="25" creationId="{31E58030-61DD-1DD0-74B0-BA3F4EA12410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68140665" sldId="301"/>
            <ac:spMk id="26" creationId="{0A671AAC-6BD2-F203-16DE-09E93D53328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68140665" sldId="301"/>
            <ac:spMk id="27" creationId="{64DB71B4-7258-B8C3-C018-516CAE9A8E39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68140665" sldId="301"/>
            <ac:picMk id="16" creationId="{6EC2E81D-75A5-3D4D-8E8B-D44E57C20BF4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68140665" sldId="301"/>
            <ac:picMk id="18" creationId="{B98A0368-DE25-2E4B-82F7-53FCD9E28227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68140665" sldId="301"/>
            <ac:picMk id="20" creationId="{CA45A518-3EB8-D544-B5C7-982D1E0988D1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68140665" sldId="301"/>
            <ac:picMk id="22" creationId="{75B5206C-2448-404B-8AD1-F333EECB1EF7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998661402" sldId="302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998661402" sldId="302"/>
            <ac:spMk id="2" creationId="{EA68A659-CA28-7F49-BD62-6F68647E590C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998661402" sldId="302"/>
            <ac:spMk id="3" creationId="{6E98CACE-A4AF-7D4A-8239-1BDACF92A62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998661402" sldId="302"/>
            <ac:spMk id="4" creationId="{6A1F9111-B0BE-E2CF-3AB0-F5C54147793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998661402" sldId="302"/>
            <ac:spMk id="5" creationId="{8742B3C7-4356-6260-0A2E-99AAE5FBED4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998661402" sldId="302"/>
            <ac:spMk id="6" creationId="{E3ACC124-2469-BD23-60E4-1F2DBF59719F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998661402" sldId="302"/>
            <ac:spMk id="7" creationId="{F98E5B4A-28A3-2E96-272F-37A77B857A77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998661402" sldId="302"/>
            <ac:spMk id="8" creationId="{8C67B8FC-33C3-3E46-9AE4-1792EA6F2B6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998661402" sldId="302"/>
            <ac:spMk id="9" creationId="{6F434048-F71E-CEF5-5746-EB238C89B2E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998661402" sldId="302"/>
            <ac:spMk id="11" creationId="{39682D34-251A-1914-F0CC-D263F642AF3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998661402" sldId="302"/>
            <ac:spMk id="13" creationId="{130B78FF-D6E8-38A3-840D-E03EFC10197E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998661402" sldId="302"/>
            <ac:picMk id="10" creationId="{FF96D4EE-89E9-9C4D-8DC0-2AA3AF783D1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998661402" sldId="302"/>
            <ac:picMk id="12" creationId="{4DA87D37-908E-2A46-A664-ED3718926A57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998661402" sldId="302"/>
            <ac:picMk id="14" creationId="{061626D0-7DD5-8D4F-A33D-063BFEDB0D2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998661402" sldId="302"/>
            <ac:picMk id="16" creationId="{2220CF23-98BD-5E4F-AC40-82A392102E38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399981741" sldId="303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9981741" sldId="303"/>
            <ac:spMk id="2" creationId="{04D2BA60-72A0-7E48-BF01-F389D4163442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9981741" sldId="303"/>
            <ac:spMk id="3" creationId="{F3B8C1B3-7F7F-F741-92F6-F7F1ECC91F5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981741" sldId="303"/>
            <ac:spMk id="4" creationId="{651FF5BD-C384-0A2A-9DBB-F8498A4A6CE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981741" sldId="303"/>
            <ac:spMk id="5" creationId="{6CE3ACB4-E4EF-8ABB-AC0D-D889204E9BB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981741" sldId="303"/>
            <ac:spMk id="6" creationId="{4BFEC417-F8ED-BE34-80A6-4FB64F48C61D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981741" sldId="303"/>
            <ac:spMk id="7" creationId="{4D69D616-75EE-47DE-9954-7B8BA316EB40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9981741" sldId="303"/>
            <ac:spMk id="8" creationId="{FF983260-E9F5-7147-9EA7-5F079E90261D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981741" sldId="303"/>
            <ac:spMk id="9" creationId="{2B5C5919-D927-BEA8-3C6F-C81C857B42F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981741" sldId="303"/>
            <ac:spMk id="11" creationId="{81CF880B-2499-0143-39C3-D3E8116DF01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981741" sldId="303"/>
            <ac:spMk id="13" creationId="{D0DB022F-910E-3C09-4E6C-D8ED05EF173F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9981741" sldId="303"/>
            <ac:picMk id="10" creationId="{E96C578E-5960-C24B-B673-5142304F776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9981741" sldId="303"/>
            <ac:picMk id="12" creationId="{93218EEC-0286-D442-B836-10E66F146591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9981741" sldId="303"/>
            <ac:picMk id="14" creationId="{BC1E6B81-6898-2C49-AEA4-91846C621A5E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9981741" sldId="303"/>
            <ac:picMk id="16" creationId="{00D9EBDD-1659-484B-BC9F-78C1FB01AEBB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4283628214" sldId="304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283628214" sldId="304"/>
            <ac:spMk id="2" creationId="{16AFA2BE-D440-9243-970D-C058BA80928A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283628214" sldId="304"/>
            <ac:spMk id="3" creationId="{00CD9D0C-0282-8E4B-BAB2-03CC70E7CE3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283628214" sldId="304"/>
            <ac:spMk id="4" creationId="{6F70808E-3E82-FD19-7D5E-CCF4903E07E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283628214" sldId="304"/>
            <ac:spMk id="5" creationId="{B928E60E-2544-7B5D-EDD4-8D7752973A9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283628214" sldId="304"/>
            <ac:spMk id="6" creationId="{8ABAAB93-3D46-CA11-DB3C-62280F91345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283628214" sldId="304"/>
            <ac:spMk id="7" creationId="{6A4D656D-9EB9-14BF-C4F2-D4376F70CB95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283628214" sldId="304"/>
            <ac:spMk id="8" creationId="{E46FC1B7-663A-5843-A809-82EE4502D39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283628214" sldId="304"/>
            <ac:spMk id="9" creationId="{725E8F99-661C-DBB1-2A2B-FE07743F7C3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283628214" sldId="304"/>
            <ac:spMk id="11" creationId="{70A99067-0D36-4190-F2C1-1C8B6E3F13D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283628214" sldId="304"/>
            <ac:spMk id="13" creationId="{3E036A36-FA3B-05CC-DD3E-DE51BF86D676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283628214" sldId="304"/>
            <ac:picMk id="10" creationId="{77F3BEE4-1726-E242-93AC-1F22B82DA8D6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283628214" sldId="304"/>
            <ac:picMk id="12" creationId="{058BE368-F65C-5D48-8760-31422176982E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283628214" sldId="304"/>
            <ac:picMk id="14" creationId="{BAF4A584-BDA6-E647-AD43-2C2DBE0FF963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283628214" sldId="304"/>
            <ac:picMk id="16" creationId="{158C0730-8E17-1242-A5BB-B580B175CD45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964546267" sldId="305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964546267" sldId="305"/>
            <ac:spMk id="2" creationId="{A0DD71BD-8528-B641-97D4-8FBD89537267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964546267" sldId="305"/>
            <ac:spMk id="3" creationId="{E2241DFA-F3CE-3645-A7C9-354C25B8CAE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964546267" sldId="305"/>
            <ac:spMk id="4" creationId="{5B9A84EC-3DE0-8C58-F38E-BEF594A01E2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964546267" sldId="305"/>
            <ac:spMk id="5" creationId="{11785050-D70B-BEFE-3771-AE6C6F56130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964546267" sldId="305"/>
            <ac:spMk id="6" creationId="{99902A81-49D8-B62C-7EEF-908716DCE4A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964546267" sldId="305"/>
            <ac:spMk id="7" creationId="{FE4A633F-DD10-CB47-D665-A8619599979D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964546267" sldId="305"/>
            <ac:spMk id="8" creationId="{DE049B99-76C8-1A6B-3A50-70E1D81E244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964546267" sldId="305"/>
            <ac:spMk id="9" creationId="{13C69AD7-2659-1264-9190-B62178EA71E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964546267" sldId="305"/>
            <ac:spMk id="11" creationId="{422580D5-4347-FBA3-87FD-AC3AF1A844EE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964546267" sldId="305"/>
            <ac:picMk id="10" creationId="{B7EED458-24F5-824A-8F98-B21F99566C3C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964546267" sldId="305"/>
            <ac:picMk id="12" creationId="{9B5637E0-AB3A-2A4E-AA18-31F0891AED0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964546267" sldId="305"/>
            <ac:picMk id="14" creationId="{9CD4586F-2DFD-534C-A0A2-4140CDCA8D0A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964546267" sldId="305"/>
            <ac:picMk id="16" creationId="{A4A1CB0C-2714-9444-ABF1-9C9CFFEEFE83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964546267" sldId="305"/>
            <ac:picMk id="18" creationId="{ED7CAA6B-DAFF-0A4F-A2A9-4738DC9E9291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747195411" sldId="306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747195411" sldId="306"/>
            <ac:spMk id="2" creationId="{9364F56A-C8B0-7047-AFE6-7DA56AA467E6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747195411" sldId="306"/>
            <ac:spMk id="3" creationId="{8CDAF67F-C740-F14C-8466-8557D313D1A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47195411" sldId="306"/>
            <ac:spMk id="4" creationId="{3C8AEF63-BB1A-EBAA-EE06-4F25D5D6D32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47195411" sldId="306"/>
            <ac:spMk id="5" creationId="{6EC89180-E49E-E11C-0D6F-577F5375F4B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47195411" sldId="306"/>
            <ac:spMk id="6" creationId="{BA3B4987-B986-3A04-5D3C-CE5074B771F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47195411" sldId="306"/>
            <ac:spMk id="7" creationId="{BF831EED-8C3C-8582-433A-C6B3A9761A4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47195411" sldId="306"/>
            <ac:spMk id="8" creationId="{7AC57B36-3DF1-FF19-6607-678CF591A71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47195411" sldId="306"/>
            <ac:spMk id="9" creationId="{A67B9811-9B93-456A-CF12-E2384F004E6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47195411" sldId="306"/>
            <ac:spMk id="10" creationId="{E881EEFE-9FEE-3E39-9907-756F0BA0B0C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747195411" sldId="306"/>
            <ac:spMk id="12" creationId="{174287CE-6051-1F86-C6C3-098A16C33D32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747195411" sldId="306"/>
            <ac:picMk id="11" creationId="{1C5E23B5-F338-5346-AD26-D5DA6C3F135C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747195411" sldId="306"/>
            <ac:picMk id="13" creationId="{F37CED63-3FF8-B14B-BCFF-248FA47D0150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747195411" sldId="306"/>
            <ac:picMk id="15" creationId="{C1ABA25A-CB93-8148-8540-F7F878467091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747195411" sldId="306"/>
            <ac:picMk id="17" creationId="{2D07C76E-0409-9247-9A95-3642DE1288A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747195411" sldId="306"/>
            <ac:picMk id="19" creationId="{B60B3D7A-42CE-324E-9448-D7633E6DC554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747195411" sldId="306"/>
            <ac:picMk id="21" creationId="{6CD91E25-2E4A-E742-8D7A-2808AE09C211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242547805" sldId="307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242547805" sldId="307"/>
            <ac:spMk id="2" creationId="{77748D81-C573-AF40-AE1D-B1082FFE507C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242547805" sldId="307"/>
            <ac:spMk id="3" creationId="{1D9C606E-3ADF-9045-9F35-6F03CDC5BDF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2547805" sldId="307"/>
            <ac:spMk id="4" creationId="{BDA27466-C630-2CFC-1B9F-CF63FCA65D8F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2547805" sldId="307"/>
            <ac:spMk id="5" creationId="{7145955B-7089-20D6-A681-31F70E6ECC6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2547805" sldId="307"/>
            <ac:spMk id="6" creationId="{F110A776-0F7E-4CBF-C404-FB1A14A1DFD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2547805" sldId="307"/>
            <ac:spMk id="7" creationId="{0595E890-AE11-7A42-0B5E-E0347708174D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2547805" sldId="307"/>
            <ac:spMk id="8" creationId="{726C4896-6B5A-5B42-E9C7-9F675AE9F9B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2547805" sldId="307"/>
            <ac:spMk id="9" creationId="{0093E906-53D1-4BC2-FE58-0DA1E09EE1C0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2547805" sldId="307"/>
            <ac:spMk id="11" creationId="{7663EFE9-B7E5-9405-05D8-FA58CAE9A36B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242547805" sldId="307"/>
            <ac:picMk id="10" creationId="{5D0BE347-D898-9D47-9AC0-9D79518FC90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242547805" sldId="307"/>
            <ac:picMk id="12" creationId="{C2CA4E70-C80D-7449-8619-BBF70C56304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242547805" sldId="307"/>
            <ac:picMk id="14" creationId="{D5F53644-39AA-5F42-BA62-61CB46F43430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242547805" sldId="307"/>
            <ac:picMk id="16" creationId="{B75A5237-8812-9A41-832F-A6A6FCCD21A6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242547805" sldId="307"/>
            <ac:picMk id="18" creationId="{A3FB69B6-41D3-5944-9FF7-F97EA717CEB1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4094236050" sldId="308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094236050" sldId="308"/>
            <ac:spMk id="2" creationId="{3C44AE2F-8C32-EF47-9D6D-49C953A2AF89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4094236050" sldId="308"/>
            <ac:spMk id="3" creationId="{A01843C2-E93D-BF41-B3FC-B72C808632B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94236050" sldId="308"/>
            <ac:spMk id="4" creationId="{4CA1D22B-5E90-F2FE-0E4E-A3C989DE5E1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94236050" sldId="308"/>
            <ac:spMk id="5" creationId="{EEC0B320-3EF8-D42C-EA0D-1C340E51B13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94236050" sldId="308"/>
            <ac:spMk id="6" creationId="{7B167D9D-4F35-BC9F-522B-C17EFB53BDB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94236050" sldId="308"/>
            <ac:spMk id="7" creationId="{DFB814FA-752D-8DA7-879C-2235766DC3A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94236050" sldId="308"/>
            <ac:spMk id="8" creationId="{8565DB8A-7FB7-9921-CA4A-43BFF00289F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94236050" sldId="308"/>
            <ac:spMk id="9" creationId="{7D2BC680-CDA6-0F2F-A9F6-1813E89D9FA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94236050" sldId="308"/>
            <ac:spMk id="10" creationId="{9E1D28C0-7C3D-6692-EBF8-893C14F42D6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94236050" sldId="308"/>
            <ac:spMk id="11" creationId="{D92E3B9A-12BF-839F-7694-28A0E1EC92E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94236050" sldId="308"/>
            <ac:spMk id="12" creationId="{2DF81C19-E439-4B1E-7F67-7FA253FC1A2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094236050" sldId="308"/>
            <ac:spMk id="14" creationId="{3A81DA37-6EA6-1668-3B2A-51DAFAC5C012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94236050" sldId="308"/>
            <ac:picMk id="13" creationId="{A711D77E-70CD-E141-8076-6D7F15F00A08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94236050" sldId="308"/>
            <ac:picMk id="15" creationId="{8FB726D2-00AE-AA42-B779-8136189C400A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94236050" sldId="308"/>
            <ac:picMk id="17" creationId="{180FD0E7-A8BB-204C-A07A-87183295A313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94236050" sldId="308"/>
            <ac:picMk id="19" creationId="{45F3F8D4-6704-6A4F-99FD-C4C5C2EB934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94236050" sldId="308"/>
            <ac:picMk id="21" creationId="{E00C2B54-6131-AB41-86BF-AB851E07700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94236050" sldId="308"/>
            <ac:picMk id="23" creationId="{77CD0D11-BC9F-5C42-B06D-8B039AC5500C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94236050" sldId="308"/>
            <ac:picMk id="25" creationId="{7B4877F9-7BB3-FE4B-80E1-9CD32447E4B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094236050" sldId="308"/>
            <ac:picMk id="27" creationId="{245EA218-571A-B348-ABB3-273506B6D7D9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669647077" sldId="309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669647077" sldId="309"/>
            <ac:spMk id="2" creationId="{0D73B3E7-BEC8-9948-9149-F6FF429B6510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669647077" sldId="309"/>
            <ac:spMk id="3" creationId="{970F4D79-682C-A74F-91E7-961FD7885BE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69647077" sldId="309"/>
            <ac:spMk id="4" creationId="{D06144F7-96FE-959D-B4D1-1F825079D61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69647077" sldId="309"/>
            <ac:spMk id="5" creationId="{F834E82E-71AD-B300-C26D-F746DFCE2D9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69647077" sldId="309"/>
            <ac:spMk id="6" creationId="{FDA8B5F5-0E60-3FEA-D2D6-31867A8BFC9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69647077" sldId="309"/>
            <ac:spMk id="7" creationId="{54060918-EE0F-F6D9-3D31-E04A2F88C90D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69647077" sldId="309"/>
            <ac:spMk id="8" creationId="{3382B8AF-5654-3C2E-1F61-4DA6A2F8C7B3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669647077" sldId="309"/>
            <ac:spMk id="9" creationId="{E2F6FB2A-7C84-A946-8CA5-925F654C1B0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69647077" sldId="309"/>
            <ac:spMk id="10" creationId="{5345627E-BDFD-58C7-223E-7B96E809845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69647077" sldId="309"/>
            <ac:spMk id="12" creationId="{CCCC0C19-95F9-40F6-57ED-BB88E1648C6F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669647077" sldId="309"/>
            <ac:spMk id="14" creationId="{BB43B4DA-CBBE-0EAE-4B98-F9A280B83097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669647077" sldId="309"/>
            <ac:picMk id="11" creationId="{6FE373BF-ADD8-0642-B1AE-4181F052B248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669647077" sldId="309"/>
            <ac:picMk id="13" creationId="{70BF2795-CE57-5B43-9CCA-7A1256C5F3E0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669647077" sldId="309"/>
            <ac:picMk id="15" creationId="{5273DD04-6055-6043-890F-028E977CD39E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669647077" sldId="309"/>
            <ac:picMk id="17" creationId="{64A20DAC-99BE-9B4A-BB1A-EF2D6A3E5B99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669647077" sldId="309"/>
            <ac:picMk id="19" creationId="{4549CDB8-D6DC-EC4B-9851-5171C48F86D9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2438203583" sldId="310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2438203583" sldId="310"/>
            <ac:spMk id="2" creationId="{81DA3EA2-145C-CA4D-AF93-C973AA743456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2438203583" sldId="310"/>
            <ac:spMk id="3" creationId="{36C76AF3-5BD6-7946-8183-E25AAB62C21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38203583" sldId="310"/>
            <ac:spMk id="4" creationId="{243C4D27-48E1-07F9-EAF8-961FF0AE5D0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38203583" sldId="310"/>
            <ac:spMk id="5" creationId="{1497B2DF-45F2-8B0F-31A9-1D9C75084D2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38203583" sldId="310"/>
            <ac:spMk id="6" creationId="{4544BD00-4034-FDC9-A009-53E51C6E7B1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38203583" sldId="310"/>
            <ac:spMk id="7" creationId="{699DDC50-B4C9-A656-CD83-BABD95BA4B20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38203583" sldId="310"/>
            <ac:spMk id="8" creationId="{43F40956-4136-36E2-6A8A-61FF999627EB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2438203583" sldId="310"/>
            <ac:spMk id="9" creationId="{EF989A33-F520-1F4D-813F-F4DB5451C5B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38203583" sldId="310"/>
            <ac:spMk id="10" creationId="{141D5763-1E85-F866-7351-8EA3BD5F566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38203583" sldId="310"/>
            <ac:spMk id="11" creationId="{67AE8D37-CAFB-5A55-7A5A-77C9DD1CA0F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2438203583" sldId="310"/>
            <ac:spMk id="13" creationId="{ECD3AE1D-027C-2CC5-3BA0-A788901F28CD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2438203583" sldId="310"/>
            <ac:picMk id="12" creationId="{F8D707C3-91E2-604D-B7E3-9C298C982EF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2438203583" sldId="310"/>
            <ac:picMk id="14" creationId="{D60D69D2-BB15-8442-BACE-8F1DF68B2693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2438203583" sldId="310"/>
            <ac:picMk id="16" creationId="{0B21345D-064B-5943-91D7-91DEF0D5821F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2438203583" sldId="310"/>
            <ac:picMk id="18" creationId="{050D1EE1-1F79-5943-B7BA-3109C7E0790A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2438203583" sldId="310"/>
            <ac:picMk id="20" creationId="{715C8CB2-13EB-3640-8E5E-81F41C20CF8D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399412292" sldId="311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9412292" sldId="311"/>
            <ac:spMk id="2" creationId="{5EB3FB32-EC44-4342-A252-FFE577D3DFE4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9412292" sldId="311"/>
            <ac:spMk id="3" creationId="{A744EF84-B8C1-6F45-B947-5FCBF06817A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412292" sldId="311"/>
            <ac:spMk id="4" creationId="{BF358EF7-4EEE-EB9D-F2F1-37E83DE0967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412292" sldId="311"/>
            <ac:spMk id="5" creationId="{7616F0D4-AC32-CDE2-4907-E733BAD6301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412292" sldId="311"/>
            <ac:spMk id="6" creationId="{C1E21F83-3C0D-891D-B788-2BDE6E7F0C0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412292" sldId="311"/>
            <ac:spMk id="7" creationId="{38604238-78B5-9D35-72AC-F37A39CF087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412292" sldId="311"/>
            <ac:spMk id="8" creationId="{6AAC2C1B-359F-8AA4-41C6-58B96545D03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412292" sldId="311"/>
            <ac:spMk id="9" creationId="{6DE5546A-7601-E6A8-CCC4-ECC510F347A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412292" sldId="311"/>
            <ac:spMk id="10" creationId="{A466FF19-A7FA-59AC-C13B-95AFF1C606C4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3399412292" sldId="311"/>
            <ac:spMk id="11" creationId="{1D446234-E995-A046-AF2F-8E6E06EC86A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412292" sldId="311"/>
            <ac:spMk id="12" creationId="{79CD253B-9DCE-4126-DB3A-4D1EE01F115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412292" sldId="311"/>
            <ac:spMk id="14" creationId="{E6D6854E-FFEA-7AC7-98CD-4F56740B297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399412292" sldId="311"/>
            <ac:spMk id="16" creationId="{155280EB-CA9C-2D82-3AC1-085C5AA30D68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9412292" sldId="311"/>
            <ac:picMk id="13" creationId="{625A48A7-33AC-AE42-9E9E-321C51A4F72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9412292" sldId="311"/>
            <ac:picMk id="15" creationId="{2A96FDD6-945F-3142-9E10-2EBA7997BB90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9412292" sldId="311"/>
            <ac:picMk id="17" creationId="{E9067F63-D217-7C4F-A250-A60A58784104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9412292" sldId="311"/>
            <ac:picMk id="19" creationId="{5E426CB8-BE7C-AF4A-8C0F-369DB3D9018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9412292" sldId="311"/>
            <ac:picMk id="21" creationId="{A0735770-7FCF-1647-92EF-8BAE89AEB05A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9412292" sldId="311"/>
            <ac:picMk id="23" creationId="{A53D1B7E-293C-9C46-A2B3-337B4C87EFBA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399412292" sldId="311"/>
            <ac:picMk id="25" creationId="{958E9456-2305-E546-967D-CE824FBD0ED3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1620185737" sldId="312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620185737" sldId="312"/>
            <ac:spMk id="2" creationId="{D2EB7299-2176-5D4D-B65B-BE701213B525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620185737" sldId="312"/>
            <ac:spMk id="3" creationId="{A32B07DD-F4FA-0E4D-8F37-BED928C07A2B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20185737" sldId="312"/>
            <ac:spMk id="4" creationId="{E2A230A3-4FD6-6E3E-08E0-3428C743098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20185737" sldId="312"/>
            <ac:spMk id="5" creationId="{CD59504D-DE8E-B623-CD32-8A0CFA219B1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20185737" sldId="312"/>
            <ac:spMk id="6" creationId="{6D81514A-64E4-B3FE-445E-840154D49ACF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20185737" sldId="312"/>
            <ac:spMk id="7" creationId="{94AE9496-7F4B-3D70-9E00-CE2EE97BEA9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20185737" sldId="312"/>
            <ac:spMk id="8" creationId="{E5348DB2-27E7-0043-399E-B45980D1737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20185737" sldId="312"/>
            <ac:spMk id="9" creationId="{D5D4FA02-2444-3A22-DFB6-FED157CF889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20185737" sldId="312"/>
            <ac:spMk id="10" creationId="{B64CFAE2-065F-1336-4BF3-B8C7D6F47F3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20185737" sldId="312"/>
            <ac:spMk id="11" creationId="{70DF147D-07AA-75F6-20CC-EE8C99552DF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20185737" sldId="312"/>
            <ac:spMk id="12" creationId="{75902C07-5B9D-1D51-7473-7C3A568FF342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1620185737" sldId="312"/>
            <ac:spMk id="13" creationId="{62D587E0-8DBF-1543-A5C5-7F586665C42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20185737" sldId="312"/>
            <ac:spMk id="14" creationId="{FD5FFA8C-9FB8-ACF4-4AB4-16B7E029C45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20185737" sldId="312"/>
            <ac:spMk id="16" creationId="{832A0BFE-4D11-0037-9A56-2C3EEA9DC1C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1620185737" sldId="312"/>
            <ac:spMk id="18" creationId="{3122C184-2CC8-0AA9-DB99-63D82B63CCFB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20185737" sldId="312"/>
            <ac:picMk id="15" creationId="{C052A719-A534-9144-9FC1-8E27184BC147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20185737" sldId="312"/>
            <ac:picMk id="17" creationId="{FC5C48B6-DFCD-4D48-9989-8BC7A4EF8098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20185737" sldId="312"/>
            <ac:picMk id="19" creationId="{C26B1E96-074B-7F44-850B-CEF6CE6680B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20185737" sldId="312"/>
            <ac:picMk id="21" creationId="{801D005C-3F06-344C-A9E7-9929DEDC4C9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20185737" sldId="312"/>
            <ac:picMk id="23" creationId="{9747E3C1-6CB6-3148-8384-D8A8FBA45AE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20185737" sldId="312"/>
            <ac:picMk id="25" creationId="{2395BFD5-6AC4-9646-9E46-6B0CAB89F8DC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20185737" sldId="312"/>
            <ac:picMk id="27" creationId="{78FF2012-7EA2-2F4E-81D2-B6F8A7DF5826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20185737" sldId="312"/>
            <ac:picMk id="29" creationId="{37ED72B0-36D7-754A-9E4C-3663CDA90D93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1620185737" sldId="312"/>
            <ac:picMk id="31" creationId="{61D4DBEB-CC6F-1F47-8FC1-597724306D1E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4180508514" sldId="313"/>
        </pc:sldMkLst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2" creationId="{83722281-C080-E7CA-A6ED-72D045C752D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3" creationId="{4E569B2A-A153-5E99-2411-FFB25453939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4" creationId="{805F64A5-D562-2554-599A-9174E804F0DF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5" creationId="{13588FA8-B426-D179-BA15-AFFBE39B983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6" creationId="{6CDE2FBD-BF60-96A7-56A9-B33B94977B2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7" creationId="{1DA6AD6D-6265-0D30-B62B-B65EB6ED5A0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8" creationId="{01F03809-3A24-F012-CBF6-5A72E3B88A9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9" creationId="{370B6E21-476F-2780-D9A9-C2F21F51008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10" creationId="{EEA62803-DE03-94A5-1AC9-4F9B93132170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11" creationId="{A8030471-0565-5519-CB35-B012D2DA73D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12" creationId="{B5747E91-D6A4-2BB3-F164-16E283CAC4E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13" creationId="{74AD1AF3-C954-B771-08DA-720B5690230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14" creationId="{FDD27018-A4BD-8A61-605B-8239F342D2A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15" creationId="{07340F10-EFB3-D161-866E-C9B062DD6A6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16" creationId="{7D568C75-4646-8D6E-5D7A-B2711A79BAE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17" creationId="{EC7074B8-807E-6078-24B4-072F5A5FF890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18" creationId="{4E52BE5A-A8AD-37D0-94CC-38EA8AF8DA30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19" creationId="{B9E4BD41-0EC1-AECF-AA8A-EC3D3AD3597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20" creationId="{F0DCF598-F754-819B-FF83-3B339E60E32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21" creationId="{F6D52489-57C8-0B7B-C251-93EFB4ABB99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22" creationId="{BB6DC280-E8AD-49F0-4BA9-19C652E8876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23" creationId="{DA94889A-106B-F268-9D10-0743BB1129C1}"/>
          </ac:spMkLst>
        </pc:spChg>
        <pc:spChg chg="del mod">
          <ac:chgData name="Victor Cheng" userId="494350ef4944c44a" providerId="LiveId" clId="{562B87CC-8086-4EA7-A58A-48512D265249}" dt="2024-03-17T15:14:06.845" v="2507" actId="6264"/>
          <ac:spMkLst>
            <pc:docMk/>
            <pc:sldMk cId="4180508514" sldId="313"/>
            <ac:spMk id="24" creationId="{E6597079-313B-D82D-F0E2-3BDEA6AEFC53}"/>
          </ac:spMkLst>
        </pc:spChg>
        <pc:spChg chg="add mod ord">
          <ac:chgData name="Victor Cheng" userId="494350ef4944c44a" providerId="LiveId" clId="{562B87CC-8086-4EA7-A58A-48512D265249}" dt="2024-03-17T15:23:10.234" v="2539"/>
          <ac:spMkLst>
            <pc:docMk/>
            <pc:sldMk cId="4180508514" sldId="313"/>
            <ac:spMk id="25" creationId="{B08DC1B2-C4E4-19F2-FD20-1D6FFF789798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26" creationId="{73020907-E671-E54A-825E-AFA7589986BB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28" creationId="{4185C875-DB3F-494C-874E-E1EDD685DCEA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30" creationId="{9D6F57C0-56DC-E148-9831-160C6FCAC630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32" creationId="{2EE84256-24FA-C243-85AD-6E46AD045D69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34" creationId="{380008F7-7E3E-F14C-9A97-38581ACE0C9F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36" creationId="{A7CAFB85-5635-CE49-B686-7A226EBD814A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38" creationId="{465E130A-EAED-3F49-8AB4-5D9BA97EA17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40" creationId="{94CB39F2-3309-274F-8DA4-865C6446637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42" creationId="{E437DDA4-9DC7-1245-93C9-3276BD591CE6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44" creationId="{07CAFDD4-C091-B244-BC23-C9BBAE99BB51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46" creationId="{91BEEF65-ABB5-C74D-8739-FE3F57B5B758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48" creationId="{54342CA2-3409-6943-B3B6-35F1F00F55A6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50" creationId="{FD20D02A-05B0-EB45-A08F-8215464E38B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52" creationId="{1AB5991F-0815-BE45-A2DD-8DFE4A613AB8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54" creationId="{48976FEB-4B11-BE40-B1A3-220ACDB9DA01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56" creationId="{5DA95170-F518-064E-B39A-3FE890EB1D71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58" creationId="{2EA744A4-0302-DD44-83AA-DFCB2EAC924F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60" creationId="{F5A404C7-0659-1D40-A00F-66B0EA6F0BEE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62" creationId="{91560912-1884-B545-B39A-DCB8B508666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64" creationId="{9D06FE7C-7A31-1040-ACBB-1D8A6F6DFC79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66" creationId="{C2DA246B-3987-FD46-B3AE-4D1992240266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4180508514" sldId="313"/>
            <ac:picMk id="68" creationId="{C6DA4707-C95C-7145-A150-AC1F1B836DA1}"/>
          </ac:picMkLst>
        </pc:picChg>
      </pc:sldChg>
      <pc:sldChg chg="addSp delSp modSp mod chgLayout">
        <pc:chgData name="Victor Cheng" userId="494350ef4944c44a" providerId="LiveId" clId="{562B87CC-8086-4EA7-A58A-48512D265249}" dt="2024-03-17T15:23:10.234" v="2539"/>
        <pc:sldMkLst>
          <pc:docMk/>
          <pc:sldMk cId="3714898341" sldId="314"/>
        </pc:sldMkLst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2" creationId="{13D806B0-A868-13A7-1A60-449DF582110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3" creationId="{5C1F33B2-0F5D-DDC9-89A7-D007B6A4D31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4" creationId="{7EB1A4D3-B75A-E39E-97C5-70BA3F993BF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5" creationId="{F621DAB4-BAE0-07BD-BAD7-642C1BEC216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6" creationId="{4D13C0A1-4B43-4FBC-89ED-A6CD142D360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7" creationId="{04CED883-44D2-B4B3-B8D8-4F5701B4A93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8" creationId="{878741F7-25CF-BBA8-4B68-84D6D687C07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9" creationId="{FF19BEA6-9907-76E1-132C-20E58830E1A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10" creationId="{3BFDBE78-98B2-5311-EF2B-365BBFEF060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11" creationId="{5C250F09-BA0A-85E1-D270-95182699E0D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12" creationId="{F7FB4C35-F64A-1F75-3D5F-2241C18087A2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13" creationId="{59C7681E-10D7-0D5D-01F1-838CBD228E0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14" creationId="{7D0DABB5-8096-4BAD-BD2D-D2A55A39D9E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15" creationId="{4FA3E076-E789-F33F-601F-77FC9D130DD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16" creationId="{AC9B54DE-1731-6BF4-45AF-E397663FF68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17" creationId="{F53FE2DC-1E73-B22F-5D64-7943228D349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18" creationId="{4B3A7DAC-5A33-2511-33FA-155A139209A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19" creationId="{95093FB0-82E1-6E98-3A55-A411A279DC5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20" creationId="{12378A97-B9F8-7B32-EE72-16730EC8FE8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21" creationId="{F0F653B9-CF1A-EF6E-614B-A118DAA5399F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22" creationId="{AFED10DF-F9F8-3F2D-9F48-EC83E3AED90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23" creationId="{F99058A1-BC9E-9905-81E2-E490095D8297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24" creationId="{7337CCDA-E605-BEDE-A10F-40E809DBFF2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25" creationId="{0C15ADF4-541B-6382-1B78-588DBE1C5113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26" creationId="{2B35F183-96F2-F5C9-94C2-55C071CE194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27" creationId="{84D5A4E4-447F-E724-522F-B3B3E85A9AB4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28" creationId="{B18A0922-E37F-C272-D2FF-4162D17C330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29" creationId="{5FF2A30D-F254-911F-E0D1-60D329EC3500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30" creationId="{35F8B242-F2D9-E815-2008-5BAB18BE67F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31" creationId="{FB91A635-2F67-E44A-F0C8-3FEEF0473E86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32" creationId="{1A45D7BA-73DF-2568-40F3-DEC198182121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33" creationId="{FDE54882-7C3E-6096-E046-5EB3A8233168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34" creationId="{1B395DE7-1FE1-AF2A-52C3-E39DBA0A428C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35" creationId="{913027A7-D734-8218-B4CA-668F4F3EB76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36" creationId="{1FF6EB69-E782-5849-7024-AE5A1F66873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37" creationId="{405181E2-654D-7D9B-D4A1-4ED5B7C111B5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38" creationId="{B31A3B6A-9C24-0FB0-9431-26BA1D08D2AA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39" creationId="{472A3F43-2912-40E5-17CD-BB26EBC96839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40" creationId="{27EB44A3-4024-C1F3-A974-EBD9AF74026E}"/>
          </ac:spMkLst>
        </pc:spChg>
        <pc:spChg chg="add 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41" creationId="{4767690E-7337-CE62-9ACA-159AC6AA6975}"/>
          </ac:spMkLst>
        </pc:spChg>
        <pc:spChg chg="del mod">
          <ac:chgData name="Victor Cheng" userId="494350ef4944c44a" providerId="LiveId" clId="{562B87CC-8086-4EA7-A58A-48512D265249}" dt="2024-03-17T15:14:06.845" v="2507" actId="6264"/>
          <ac:spMkLst>
            <pc:docMk/>
            <pc:sldMk cId="3714898341" sldId="314"/>
            <ac:spMk id="42" creationId="{9C4D1D60-CC39-0102-CC2B-EF80BAECF7E2}"/>
          </ac:spMkLst>
        </pc:spChg>
        <pc:spChg chg="add mod ord">
          <ac:chgData name="Victor Cheng" userId="494350ef4944c44a" providerId="LiveId" clId="{562B87CC-8086-4EA7-A58A-48512D265249}" dt="2024-03-17T15:23:10.234" v="2539"/>
          <ac:spMkLst>
            <pc:docMk/>
            <pc:sldMk cId="3714898341" sldId="314"/>
            <ac:spMk id="43" creationId="{28364466-37A6-9A21-9510-597DC65ECC39}"/>
          </ac:spMkLst>
        </pc:sp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44" creationId="{0B1B8948-7B3D-7846-BD4A-AF73AB04BADB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46" creationId="{F7AE5E72-EDB8-8C48-B5F7-5FC6678E687E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48" creationId="{36D79E2E-B2A7-EC4A-83A6-8446A7FAA4BA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50" creationId="{F1DA4691-2D1B-C843-846D-1ACBBF7286F9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52" creationId="{CCE02FA3-5EE0-1948-94E2-9278E19F9FC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54" creationId="{BE2F9E60-51D6-1D42-8CF8-409527E80286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56" creationId="{0D98180C-1C9E-DD4A-862F-E34E0305FAAF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58" creationId="{7BDAA062-0983-4544-87CC-770A510A58EB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60" creationId="{52BAE8B8-55F7-2C4F-B64C-DC2CB676BEE0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62" creationId="{1629ECFA-7C2D-0340-823A-91F021371237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64" creationId="{9F03AE93-7EC5-4A48-A557-3B3063601513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66" creationId="{7C2E32AC-8162-9948-8308-858C38764B8F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68" creationId="{A18A827B-19CA-3F48-9CA4-DBA6BF47A822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70" creationId="{A358AEAC-AF4D-7249-ADA2-735728BB91F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72" creationId="{9E40AFD8-D6C7-EC47-AADA-DD823B3AF360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74" creationId="{EB00D137-7EFF-AB45-A718-30EAE2966943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76" creationId="{F170256C-204F-DE4E-B38C-A0BC1A9F8117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78" creationId="{8CB9F6DD-301D-BF49-9D41-8E225D52B160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80" creationId="{254C327E-87A4-CB46-8D1E-1D5338673C32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82" creationId="{50BDCE42-938E-5C4C-93AE-90837169A735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84" creationId="{EC1559FB-F53E-7348-82F2-C44B576D8C99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86" creationId="{ED253460-9669-AB4D-8E7F-19582BE22B20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88" creationId="{83EAE86E-9A4E-E845-8220-7B86E6FBE800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90" creationId="{752ED192-9490-794D-9739-24EC937F4404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92" creationId="{7AB3E960-71E0-EA47-804A-1B860C98920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94" creationId="{2B1E7BE9-590C-BB44-A194-213BB2F3B1DF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96" creationId="{1A9B4816-9620-D245-9758-6E9401EB41B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98" creationId="{114D1A84-78B6-7E4C-8981-6EE0F4E41732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100" creationId="{13237784-6FCF-2347-96E9-394A68566EE3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102" creationId="{B6C1EA83-D4F3-5B40-B933-D99D77280C48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104" creationId="{15678A91-2589-6247-BFB7-592DCD43A50F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106" creationId="{E4C11B36-7E68-314C-8571-F73A5C1E47DD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108" creationId="{AF64A514-6BA1-774B-B132-D4E6080D5EC1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110" creationId="{07D368DF-5345-E543-8B25-F230EC0BBAE7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112" creationId="{B9D1EFED-21DF-1B45-A91E-ACA4C03334D6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114" creationId="{6C93AE8D-16BB-404F-B16F-961EBABC0B01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116" creationId="{F6A11DE6-6FEA-2F4C-A1BE-C213AB0CBBCC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118" creationId="{3EA1718E-F699-6449-B73B-4483A973EC10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120" creationId="{5F208965-D206-AB49-87D4-34C90AEC2841}"/>
          </ac:picMkLst>
        </pc:picChg>
        <pc:picChg chg="mod ord">
          <ac:chgData name="Victor Cheng" userId="494350ef4944c44a" providerId="LiveId" clId="{562B87CC-8086-4EA7-A58A-48512D265249}" dt="2024-03-17T15:23:10.234" v="2539"/>
          <ac:picMkLst>
            <pc:docMk/>
            <pc:sldMk cId="3714898341" sldId="314"/>
            <ac:picMk id="122" creationId="{D71FC0B8-764F-F242-9505-A7FD58FE7DE7}"/>
          </ac:picMkLst>
        </pc:picChg>
      </pc:sldChg>
      <pc:sldChg chg="addSp delSp modSp mod chgLayout">
        <pc:chgData name="Victor Cheng" userId="494350ef4944c44a" providerId="LiveId" clId="{562B87CC-8086-4EA7-A58A-48512D265249}" dt="2024-03-17T15:25:05.458" v="2641" actId="20577"/>
        <pc:sldMkLst>
          <pc:docMk/>
          <pc:sldMk cId="507239781" sldId="315"/>
        </pc:sldMkLst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507239781" sldId="315"/>
            <ac:spMk id="2" creationId="{A27D7801-FF16-3444-B586-BF958BEB4424}"/>
          </ac:spMkLst>
        </pc:spChg>
        <pc:spChg chg="mod ord">
          <ac:chgData name="Victor Cheng" userId="494350ef4944c44a" providerId="LiveId" clId="{562B87CC-8086-4EA7-A58A-48512D265249}" dt="2024-03-17T15:23:10.234" v="2539"/>
          <ac:spMkLst>
            <pc:docMk/>
            <pc:sldMk cId="507239781" sldId="315"/>
            <ac:spMk id="3" creationId="{26F6BE01-EB2B-314F-A639-72041065CD03}"/>
          </ac:spMkLst>
        </pc:spChg>
        <pc:spChg chg="mod ord">
          <ac:chgData name="Victor Cheng" userId="494350ef4944c44a" providerId="LiveId" clId="{562B87CC-8086-4EA7-A58A-48512D265249}" dt="2024-03-17T15:25:05.458" v="2641" actId="20577"/>
          <ac:spMkLst>
            <pc:docMk/>
            <pc:sldMk cId="507239781" sldId="315"/>
            <ac:spMk id="4" creationId="{70C0973F-3518-2D44-8342-7FDBEEF0EA28}"/>
          </ac:spMkLst>
        </pc:spChg>
        <pc:spChg chg="add del mod">
          <ac:chgData name="Victor Cheng" userId="494350ef4944c44a" providerId="LiveId" clId="{562B87CC-8086-4EA7-A58A-48512D265249}" dt="2024-03-17T15:13:51.341" v="2504" actId="6264"/>
          <ac:spMkLst>
            <pc:docMk/>
            <pc:sldMk cId="507239781" sldId="315"/>
            <ac:spMk id="5" creationId="{71DB0F62-7D23-E249-424B-343112F324B0}"/>
          </ac:spMkLst>
        </pc:spChg>
        <pc:spChg chg="add del mod">
          <ac:chgData name="Victor Cheng" userId="494350ef4944c44a" providerId="LiveId" clId="{562B87CC-8086-4EA7-A58A-48512D265249}" dt="2024-03-17T15:13:51.341" v="2504" actId="6264"/>
          <ac:spMkLst>
            <pc:docMk/>
            <pc:sldMk cId="507239781" sldId="315"/>
            <ac:spMk id="6" creationId="{1DF69134-27C6-4E45-099F-68A15B743A73}"/>
          </ac:spMkLst>
        </pc:spChg>
        <pc:spChg chg="add del mod">
          <ac:chgData name="Victor Cheng" userId="494350ef4944c44a" providerId="LiveId" clId="{562B87CC-8086-4EA7-A58A-48512D265249}" dt="2024-03-17T15:13:51.341" v="2504" actId="6264"/>
          <ac:spMkLst>
            <pc:docMk/>
            <pc:sldMk cId="507239781" sldId="315"/>
            <ac:spMk id="7" creationId="{9488B779-2CA6-530E-15E5-89BB4EEA44E9}"/>
          </ac:spMkLst>
        </pc:spChg>
      </pc:sldChg>
      <pc:sldMasterChg chg="modSp modSldLayout">
        <pc:chgData name="Victor Cheng" userId="494350ef4944c44a" providerId="LiveId" clId="{562B87CC-8086-4EA7-A58A-48512D265249}" dt="2024-03-17T15:11:03.766" v="2457" actId="2711"/>
        <pc:sldMasterMkLst>
          <pc:docMk/>
          <pc:sldMasterMk cId="2604898433" sldId="2147483661"/>
        </pc:sldMasterMkLst>
        <pc:spChg chg="mod">
          <ac:chgData name="Victor Cheng" userId="494350ef4944c44a" providerId="LiveId" clId="{562B87CC-8086-4EA7-A58A-48512D265249}" dt="2024-03-17T15:02:29.879" v="2411" actId="2711"/>
          <ac:spMkLst>
            <pc:docMk/>
            <pc:sldMasterMk cId="2604898433" sldId="2147483661"/>
            <ac:spMk id="7" creationId="{7CB6A20D-68B4-754A-B60C-4B9CAD787654}"/>
          </ac:spMkLst>
        </pc:spChg>
        <pc:spChg chg="mod">
          <ac:chgData name="Victor Cheng" userId="494350ef4944c44a" providerId="LiveId" clId="{562B87CC-8086-4EA7-A58A-48512D265249}" dt="2024-03-17T15:02:53.828" v="2416" actId="2711"/>
          <ac:spMkLst>
            <pc:docMk/>
            <pc:sldMasterMk cId="2604898433" sldId="2147483661"/>
            <ac:spMk id="8" creationId="{7AC5AAB6-74CB-EE42-98D1-994AE54FE4B1}"/>
          </ac:spMkLst>
        </pc:spChg>
        <pc:sldLayoutChg chg="modSp">
          <pc:chgData name="Victor Cheng" userId="494350ef4944c44a" providerId="LiveId" clId="{562B87CC-8086-4EA7-A58A-48512D265249}" dt="2024-03-17T15:02:33.510" v="2412" actId="2711"/>
          <pc:sldLayoutMkLst>
            <pc:docMk/>
            <pc:sldMasterMk cId="2604898433" sldId="2147483661"/>
            <pc:sldLayoutMk cId="2979565142" sldId="2147483649"/>
          </pc:sldLayoutMkLst>
          <pc:spChg chg="mod">
            <ac:chgData name="Victor Cheng" userId="494350ef4944c44a" providerId="LiveId" clId="{562B87CC-8086-4EA7-A58A-48512D265249}" dt="2024-03-17T15:02:33.510" v="2412" actId="2711"/>
            <ac:spMkLst>
              <pc:docMk/>
              <pc:sldMasterMk cId="2604898433" sldId="2147483661"/>
              <pc:sldLayoutMk cId="2979565142" sldId="2147483649"/>
              <ac:spMk id="4" creationId="{F087731F-7E74-E448-8670-E5AE0C330D7E}"/>
            </ac:spMkLst>
          </pc:spChg>
          <pc:spChg chg="mod">
            <ac:chgData name="Victor Cheng" userId="494350ef4944c44a" providerId="LiveId" clId="{562B87CC-8086-4EA7-A58A-48512D265249}" dt="2024-03-17T15:02:33.510" v="2412" actId="2711"/>
            <ac:spMkLst>
              <pc:docMk/>
              <pc:sldMasterMk cId="2604898433" sldId="2147483661"/>
              <pc:sldLayoutMk cId="2979565142" sldId="2147483649"/>
              <ac:spMk id="5" creationId="{614E42DD-F990-654F-822B-6F9D24111A0F}"/>
            </ac:spMkLst>
          </pc:spChg>
        </pc:sldLayoutChg>
        <pc:sldLayoutChg chg="modSp">
          <pc:chgData name="Victor Cheng" userId="494350ef4944c44a" providerId="LiveId" clId="{562B87CC-8086-4EA7-A58A-48512D265249}" dt="2024-03-17T15:02:36.930" v="2413" actId="2711"/>
          <pc:sldLayoutMkLst>
            <pc:docMk/>
            <pc:sldMasterMk cId="2604898433" sldId="2147483661"/>
            <pc:sldLayoutMk cId="3169474154" sldId="2147483650"/>
          </pc:sldLayoutMkLst>
          <pc:spChg chg="mod">
            <ac:chgData name="Victor Cheng" userId="494350ef4944c44a" providerId="LiveId" clId="{562B87CC-8086-4EA7-A58A-48512D265249}" dt="2024-03-17T15:02:36.930" v="2413" actId="2711"/>
            <ac:spMkLst>
              <pc:docMk/>
              <pc:sldMasterMk cId="2604898433" sldId="2147483661"/>
              <pc:sldLayoutMk cId="3169474154" sldId="2147483650"/>
              <ac:spMk id="4" creationId="{7240613E-F821-2C42-9A11-DFCD6A508405}"/>
            </ac:spMkLst>
          </pc:spChg>
          <pc:spChg chg="mod">
            <ac:chgData name="Victor Cheng" userId="494350ef4944c44a" providerId="LiveId" clId="{562B87CC-8086-4EA7-A58A-48512D265249}" dt="2024-03-17T15:02:36.930" v="2413" actId="2711"/>
            <ac:spMkLst>
              <pc:docMk/>
              <pc:sldMasterMk cId="2604898433" sldId="2147483661"/>
              <pc:sldLayoutMk cId="3169474154" sldId="2147483650"/>
              <ac:spMk id="5" creationId="{ACB83B95-5E94-B048-AF59-23DE7264508B}"/>
            </ac:spMkLst>
          </pc:spChg>
          <pc:spChg chg="mod">
            <ac:chgData name="Victor Cheng" userId="494350ef4944c44a" providerId="LiveId" clId="{562B87CC-8086-4EA7-A58A-48512D265249}" dt="2024-03-17T15:02:36.930" v="2413" actId="2711"/>
            <ac:spMkLst>
              <pc:docMk/>
              <pc:sldMasterMk cId="2604898433" sldId="2147483661"/>
              <pc:sldLayoutMk cId="3169474154" sldId="2147483650"/>
              <ac:spMk id="6" creationId="{F56A000A-C5E0-3940-9F0C-2C4298BD45CA}"/>
            </ac:spMkLst>
          </pc:spChg>
          <pc:spChg chg="mod">
            <ac:chgData name="Victor Cheng" userId="494350ef4944c44a" providerId="LiveId" clId="{562B87CC-8086-4EA7-A58A-48512D265249}" dt="2024-03-17T15:02:36.930" v="2413" actId="2711"/>
            <ac:spMkLst>
              <pc:docMk/>
              <pc:sldMasterMk cId="2604898433" sldId="2147483661"/>
              <pc:sldLayoutMk cId="3169474154" sldId="2147483650"/>
              <ac:spMk id="7" creationId="{1BAB37A5-8574-984E-9AE5-791D37B514EA}"/>
            </ac:spMkLst>
          </pc:spChg>
        </pc:sldLayoutChg>
        <pc:sldLayoutChg chg="modSp">
          <pc:chgData name="Victor Cheng" userId="494350ef4944c44a" providerId="LiveId" clId="{562B87CC-8086-4EA7-A58A-48512D265249}" dt="2024-03-17T15:02:39.492" v="2414" actId="2711"/>
          <pc:sldLayoutMkLst>
            <pc:docMk/>
            <pc:sldMasterMk cId="2604898433" sldId="2147483661"/>
            <pc:sldLayoutMk cId="3313274579" sldId="2147483651"/>
          </pc:sldLayoutMkLst>
          <pc:spChg chg="mod">
            <ac:chgData name="Victor Cheng" userId="494350ef4944c44a" providerId="LiveId" clId="{562B87CC-8086-4EA7-A58A-48512D265249}" dt="2024-03-17T15:02:39.492" v="2414" actId="2711"/>
            <ac:spMkLst>
              <pc:docMk/>
              <pc:sldMasterMk cId="2604898433" sldId="2147483661"/>
              <pc:sldLayoutMk cId="3313274579" sldId="2147483651"/>
              <ac:spMk id="4" creationId="{634D6694-F87B-AA49-B153-99FBA2C3D1AA}"/>
            </ac:spMkLst>
          </pc:spChg>
          <pc:spChg chg="mod">
            <ac:chgData name="Victor Cheng" userId="494350ef4944c44a" providerId="LiveId" clId="{562B87CC-8086-4EA7-A58A-48512D265249}" dt="2024-03-17T15:02:39.492" v="2414" actId="2711"/>
            <ac:spMkLst>
              <pc:docMk/>
              <pc:sldMasterMk cId="2604898433" sldId="2147483661"/>
              <pc:sldLayoutMk cId="3313274579" sldId="2147483651"/>
              <ac:spMk id="5" creationId="{9FE53FFE-D0C6-B648-A932-5C70054D7696}"/>
            </ac:spMkLst>
          </pc:spChg>
          <pc:spChg chg="mod">
            <ac:chgData name="Victor Cheng" userId="494350ef4944c44a" providerId="LiveId" clId="{562B87CC-8086-4EA7-A58A-48512D265249}" dt="2024-03-17T15:02:39.492" v="2414" actId="2711"/>
            <ac:spMkLst>
              <pc:docMk/>
              <pc:sldMasterMk cId="2604898433" sldId="2147483661"/>
              <pc:sldLayoutMk cId="3313274579" sldId="2147483651"/>
              <ac:spMk id="6" creationId="{6E9FC0CC-DB97-444A-9930-9BF0A7947C04}"/>
            </ac:spMkLst>
          </pc:spChg>
          <pc:spChg chg="mod">
            <ac:chgData name="Victor Cheng" userId="494350ef4944c44a" providerId="LiveId" clId="{562B87CC-8086-4EA7-A58A-48512D265249}" dt="2024-03-17T15:02:39.492" v="2414" actId="2711"/>
            <ac:spMkLst>
              <pc:docMk/>
              <pc:sldMasterMk cId="2604898433" sldId="2147483661"/>
              <pc:sldLayoutMk cId="3313274579" sldId="2147483651"/>
              <ac:spMk id="7" creationId="{8A84EAB3-C808-CF4F-949F-89266A24738C}"/>
            </ac:spMkLst>
          </pc:spChg>
        </pc:sldLayoutChg>
        <pc:sldLayoutChg chg="modSp">
          <pc:chgData name="Victor Cheng" userId="494350ef4944c44a" providerId="LiveId" clId="{562B87CC-8086-4EA7-A58A-48512D265249}" dt="2024-03-17T15:02:42.503" v="2415" actId="2711"/>
          <pc:sldLayoutMkLst>
            <pc:docMk/>
            <pc:sldMasterMk cId="2604898433" sldId="2147483661"/>
            <pc:sldLayoutMk cId="1730411571" sldId="2147483652"/>
          </pc:sldLayoutMkLst>
          <pc:spChg chg="mod">
            <ac:chgData name="Victor Cheng" userId="494350ef4944c44a" providerId="LiveId" clId="{562B87CC-8086-4EA7-A58A-48512D265249}" dt="2024-03-17T15:02:42.503" v="2415" actId="2711"/>
            <ac:spMkLst>
              <pc:docMk/>
              <pc:sldMasterMk cId="2604898433" sldId="2147483661"/>
              <pc:sldLayoutMk cId="1730411571" sldId="2147483652"/>
              <ac:spMk id="4" creationId="{6DFB58E8-8C8D-9C4C-A4E3-40FD7FF29E99}"/>
            </ac:spMkLst>
          </pc:spChg>
        </pc:sldLayoutChg>
        <pc:sldLayoutChg chg="modSp">
          <pc:chgData name="Victor Cheng" userId="494350ef4944c44a" providerId="LiveId" clId="{562B87CC-8086-4EA7-A58A-48512D265249}" dt="2024-03-17T15:03:06.491" v="2418" actId="2711"/>
          <pc:sldLayoutMkLst>
            <pc:docMk/>
            <pc:sldMasterMk cId="2604898433" sldId="2147483661"/>
            <pc:sldLayoutMk cId="1065292434" sldId="2147483654"/>
          </pc:sldLayoutMkLst>
          <pc:spChg chg="mod">
            <ac:chgData name="Victor Cheng" userId="494350ef4944c44a" providerId="LiveId" clId="{562B87CC-8086-4EA7-A58A-48512D265249}" dt="2024-03-17T15:03:06.491" v="2418" actId="2711"/>
            <ac:spMkLst>
              <pc:docMk/>
              <pc:sldMasterMk cId="2604898433" sldId="2147483661"/>
              <pc:sldLayoutMk cId="1065292434" sldId="2147483654"/>
              <ac:spMk id="3" creationId="{B60259D0-AAB9-3C41-A41C-9B8DAAEA0C14}"/>
            </ac:spMkLst>
          </pc:spChg>
          <pc:spChg chg="mod">
            <ac:chgData name="Victor Cheng" userId="494350ef4944c44a" providerId="LiveId" clId="{562B87CC-8086-4EA7-A58A-48512D265249}" dt="2024-03-17T15:03:06.491" v="2418" actId="2711"/>
            <ac:spMkLst>
              <pc:docMk/>
              <pc:sldMasterMk cId="2604898433" sldId="2147483661"/>
              <pc:sldLayoutMk cId="1065292434" sldId="2147483654"/>
              <ac:spMk id="4" creationId="{DA3BB291-F6E8-A74F-9F09-187997924963}"/>
            </ac:spMkLst>
          </pc:spChg>
        </pc:sldLayoutChg>
        <pc:sldLayoutChg chg="modSp">
          <pc:chgData name="Victor Cheng" userId="494350ef4944c44a" providerId="LiveId" clId="{562B87CC-8086-4EA7-A58A-48512D265249}" dt="2024-03-17T15:03:12.283" v="2420" actId="2711"/>
          <pc:sldLayoutMkLst>
            <pc:docMk/>
            <pc:sldMasterMk cId="2604898433" sldId="2147483661"/>
            <pc:sldLayoutMk cId="2511151130" sldId="2147483655"/>
          </pc:sldLayoutMkLst>
          <pc:spChg chg="mod">
            <ac:chgData name="Victor Cheng" userId="494350ef4944c44a" providerId="LiveId" clId="{562B87CC-8086-4EA7-A58A-48512D265249}" dt="2024-03-17T15:03:12.283" v="2420" actId="2711"/>
            <ac:spMkLst>
              <pc:docMk/>
              <pc:sldMasterMk cId="2604898433" sldId="2147483661"/>
              <pc:sldLayoutMk cId="2511151130" sldId="2147483655"/>
              <ac:spMk id="2" creationId="{507A33D5-0BF8-1F4C-A7EC-CD89E82F9900}"/>
            </ac:spMkLst>
          </pc:spChg>
          <pc:spChg chg="mod">
            <ac:chgData name="Victor Cheng" userId="494350ef4944c44a" providerId="LiveId" clId="{562B87CC-8086-4EA7-A58A-48512D265249}" dt="2024-03-17T15:03:12.283" v="2420" actId="2711"/>
            <ac:spMkLst>
              <pc:docMk/>
              <pc:sldMasterMk cId="2604898433" sldId="2147483661"/>
              <pc:sldLayoutMk cId="2511151130" sldId="2147483655"/>
              <ac:spMk id="3" creationId="{07FE6895-3746-254F-9E12-23B87DDA7A90}"/>
            </ac:spMkLst>
          </pc:spChg>
          <pc:spChg chg="mod">
            <ac:chgData name="Victor Cheng" userId="494350ef4944c44a" providerId="LiveId" clId="{562B87CC-8086-4EA7-A58A-48512D265249}" dt="2024-03-17T15:03:12.283" v="2420" actId="2711"/>
            <ac:spMkLst>
              <pc:docMk/>
              <pc:sldMasterMk cId="2604898433" sldId="2147483661"/>
              <pc:sldLayoutMk cId="2511151130" sldId="2147483655"/>
              <ac:spMk id="4" creationId="{37081FB4-DB2C-9F42-B471-128FDA051ED3}"/>
            </ac:spMkLst>
          </pc:spChg>
        </pc:sldLayoutChg>
        <pc:sldLayoutChg chg="modSp">
          <pc:chgData name="Victor Cheng" userId="494350ef4944c44a" providerId="LiveId" clId="{562B87CC-8086-4EA7-A58A-48512D265249}" dt="2024-03-17T15:03:15.042" v="2421" actId="2711"/>
          <pc:sldLayoutMkLst>
            <pc:docMk/>
            <pc:sldMasterMk cId="2604898433" sldId="2147483661"/>
            <pc:sldLayoutMk cId="2679704273" sldId="2147483656"/>
          </pc:sldLayoutMkLst>
          <pc:spChg chg="mod">
            <ac:chgData name="Victor Cheng" userId="494350ef4944c44a" providerId="LiveId" clId="{562B87CC-8086-4EA7-A58A-48512D265249}" dt="2024-03-17T15:03:15.042" v="2421" actId="2711"/>
            <ac:spMkLst>
              <pc:docMk/>
              <pc:sldMasterMk cId="2604898433" sldId="2147483661"/>
              <pc:sldLayoutMk cId="2679704273" sldId="2147483656"/>
              <ac:spMk id="2" creationId="{15B03FE3-528E-A541-98B0-34EF517AFE61}"/>
            </ac:spMkLst>
          </pc:spChg>
          <pc:spChg chg="mod">
            <ac:chgData name="Victor Cheng" userId="494350ef4944c44a" providerId="LiveId" clId="{562B87CC-8086-4EA7-A58A-48512D265249}" dt="2024-03-17T15:03:15.042" v="2421" actId="2711"/>
            <ac:spMkLst>
              <pc:docMk/>
              <pc:sldMasterMk cId="2604898433" sldId="2147483661"/>
              <pc:sldLayoutMk cId="2679704273" sldId="2147483656"/>
              <ac:spMk id="5" creationId="{BB1B5D37-D761-D249-8690-8F654AA9F9C4}"/>
            </ac:spMkLst>
          </pc:spChg>
          <pc:spChg chg="mod">
            <ac:chgData name="Victor Cheng" userId="494350ef4944c44a" providerId="LiveId" clId="{562B87CC-8086-4EA7-A58A-48512D265249}" dt="2024-03-17T15:03:15.042" v="2421" actId="2711"/>
            <ac:spMkLst>
              <pc:docMk/>
              <pc:sldMasterMk cId="2604898433" sldId="2147483661"/>
              <pc:sldLayoutMk cId="2679704273" sldId="2147483656"/>
              <ac:spMk id="7" creationId="{97AFE18D-FFAF-BD41-AADA-BF9D9161157C}"/>
            </ac:spMkLst>
          </pc:spChg>
          <pc:spChg chg="mod">
            <ac:chgData name="Victor Cheng" userId="494350ef4944c44a" providerId="LiveId" clId="{562B87CC-8086-4EA7-A58A-48512D265249}" dt="2024-03-17T15:03:15.042" v="2421" actId="2711"/>
            <ac:spMkLst>
              <pc:docMk/>
              <pc:sldMasterMk cId="2604898433" sldId="2147483661"/>
              <pc:sldLayoutMk cId="2679704273" sldId="2147483656"/>
              <ac:spMk id="9" creationId="{2178FA74-12E9-3A45-9AA9-43A04885FE05}"/>
            </ac:spMkLst>
          </pc:spChg>
          <pc:spChg chg="mod">
            <ac:chgData name="Victor Cheng" userId="494350ef4944c44a" providerId="LiveId" clId="{562B87CC-8086-4EA7-A58A-48512D265249}" dt="2024-03-17T15:03:15.042" v="2421" actId="2711"/>
            <ac:spMkLst>
              <pc:docMk/>
              <pc:sldMasterMk cId="2604898433" sldId="2147483661"/>
              <pc:sldLayoutMk cId="2679704273" sldId="2147483656"/>
              <ac:spMk id="11" creationId="{22FF8AF6-8D66-FD4B-9F9A-ECDF648AE53E}"/>
            </ac:spMkLst>
          </pc:spChg>
        </pc:sldLayoutChg>
        <pc:sldLayoutChg chg="modSp">
          <pc:chgData name="Victor Cheng" userId="494350ef4944c44a" providerId="LiveId" clId="{562B87CC-8086-4EA7-A58A-48512D265249}" dt="2024-03-17T15:03:21.018" v="2423" actId="2711"/>
          <pc:sldLayoutMkLst>
            <pc:docMk/>
            <pc:sldMasterMk cId="2604898433" sldId="2147483661"/>
            <pc:sldLayoutMk cId="3339007880" sldId="2147483657"/>
          </pc:sldLayoutMkLst>
          <pc:spChg chg="mod">
            <ac:chgData name="Victor Cheng" userId="494350ef4944c44a" providerId="LiveId" clId="{562B87CC-8086-4EA7-A58A-48512D265249}" dt="2024-03-17T15:03:21.018" v="2423" actId="2711"/>
            <ac:spMkLst>
              <pc:docMk/>
              <pc:sldMasterMk cId="2604898433" sldId="2147483661"/>
              <pc:sldLayoutMk cId="3339007880" sldId="2147483657"/>
              <ac:spMk id="2" creationId="{03C7492A-8341-D244-A16E-E8E23378CC0D}"/>
            </ac:spMkLst>
          </pc:spChg>
          <pc:spChg chg="mod">
            <ac:chgData name="Victor Cheng" userId="494350ef4944c44a" providerId="LiveId" clId="{562B87CC-8086-4EA7-A58A-48512D265249}" dt="2024-03-17T15:03:21.018" v="2423" actId="2711"/>
            <ac:spMkLst>
              <pc:docMk/>
              <pc:sldMasterMk cId="2604898433" sldId="2147483661"/>
              <pc:sldLayoutMk cId="3339007880" sldId="2147483657"/>
              <ac:spMk id="5" creationId="{16CBFDCF-DF2A-6D46-BD20-3E29C60D31C5}"/>
            </ac:spMkLst>
          </pc:spChg>
          <pc:spChg chg="mod">
            <ac:chgData name="Victor Cheng" userId="494350ef4944c44a" providerId="LiveId" clId="{562B87CC-8086-4EA7-A58A-48512D265249}" dt="2024-03-17T15:03:21.018" v="2423" actId="2711"/>
            <ac:spMkLst>
              <pc:docMk/>
              <pc:sldMasterMk cId="2604898433" sldId="2147483661"/>
              <pc:sldLayoutMk cId="3339007880" sldId="2147483657"/>
              <ac:spMk id="9" creationId="{61E0302D-D286-274F-9A7E-4B8AE8434F8D}"/>
            </ac:spMkLst>
          </pc:spChg>
          <pc:spChg chg="mod">
            <ac:chgData name="Victor Cheng" userId="494350ef4944c44a" providerId="LiveId" clId="{562B87CC-8086-4EA7-A58A-48512D265249}" dt="2024-03-17T15:03:21.018" v="2423" actId="2711"/>
            <ac:spMkLst>
              <pc:docMk/>
              <pc:sldMasterMk cId="2604898433" sldId="2147483661"/>
              <pc:sldLayoutMk cId="3339007880" sldId="2147483657"/>
              <ac:spMk id="10" creationId="{E59DD745-FD3F-7C4C-9823-1FA60EC89CE5}"/>
            </ac:spMkLst>
          </pc:spChg>
          <pc:spChg chg="mod">
            <ac:chgData name="Victor Cheng" userId="494350ef4944c44a" providerId="LiveId" clId="{562B87CC-8086-4EA7-A58A-48512D265249}" dt="2024-03-17T15:03:21.018" v="2423" actId="2711"/>
            <ac:spMkLst>
              <pc:docMk/>
              <pc:sldMasterMk cId="2604898433" sldId="2147483661"/>
              <pc:sldLayoutMk cId="3339007880" sldId="2147483657"/>
              <ac:spMk id="11" creationId="{880094AB-C19D-7D4B-A1D1-338F4B749D33}"/>
            </ac:spMkLst>
          </pc:spChg>
          <pc:spChg chg="mod">
            <ac:chgData name="Victor Cheng" userId="494350ef4944c44a" providerId="LiveId" clId="{562B87CC-8086-4EA7-A58A-48512D265249}" dt="2024-03-17T15:03:21.018" v="2423" actId="2711"/>
            <ac:spMkLst>
              <pc:docMk/>
              <pc:sldMasterMk cId="2604898433" sldId="2147483661"/>
              <pc:sldLayoutMk cId="3339007880" sldId="2147483657"/>
              <ac:spMk id="15" creationId="{0718F13E-B04E-3541-ABB6-83F189DE1E51}"/>
            </ac:spMkLst>
          </pc:spChg>
          <pc:spChg chg="mod">
            <ac:chgData name="Victor Cheng" userId="494350ef4944c44a" providerId="LiveId" clId="{562B87CC-8086-4EA7-A58A-48512D265249}" dt="2024-03-17T15:03:21.018" v="2423" actId="2711"/>
            <ac:spMkLst>
              <pc:docMk/>
              <pc:sldMasterMk cId="2604898433" sldId="2147483661"/>
              <pc:sldLayoutMk cId="3339007880" sldId="2147483657"/>
              <ac:spMk id="17" creationId="{7FBA71C0-4BAA-0A4F-86D7-EC764E1DA82F}"/>
            </ac:spMkLst>
          </pc:spChg>
        </pc:sldLayoutChg>
        <pc:sldLayoutChg chg="modSp">
          <pc:chgData name="Victor Cheng" userId="494350ef4944c44a" providerId="LiveId" clId="{562B87CC-8086-4EA7-A58A-48512D265249}" dt="2024-03-17T15:03:09.609" v="2419" actId="2711"/>
          <pc:sldLayoutMkLst>
            <pc:docMk/>
            <pc:sldMasterMk cId="2604898433" sldId="2147483661"/>
            <pc:sldLayoutMk cId="211799054" sldId="2147483658"/>
          </pc:sldLayoutMkLst>
          <pc:spChg chg="mod">
            <ac:chgData name="Victor Cheng" userId="494350ef4944c44a" providerId="LiveId" clId="{562B87CC-8086-4EA7-A58A-48512D265249}" dt="2024-03-17T15:03:09.609" v="2419" actId="2711"/>
            <ac:spMkLst>
              <pc:docMk/>
              <pc:sldMasterMk cId="2604898433" sldId="2147483661"/>
              <pc:sldLayoutMk cId="211799054" sldId="2147483658"/>
              <ac:spMk id="2" creationId="{5F5DA528-31A6-FE41-9691-A26A6862B414}"/>
            </ac:spMkLst>
          </pc:spChg>
          <pc:spChg chg="mod">
            <ac:chgData name="Victor Cheng" userId="494350ef4944c44a" providerId="LiveId" clId="{562B87CC-8086-4EA7-A58A-48512D265249}" dt="2024-03-17T15:03:09.609" v="2419" actId="2711"/>
            <ac:spMkLst>
              <pc:docMk/>
              <pc:sldMasterMk cId="2604898433" sldId="2147483661"/>
              <pc:sldLayoutMk cId="211799054" sldId="2147483658"/>
              <ac:spMk id="3" creationId="{C5452E95-8317-0240-AB9B-FCE62D73D56C}"/>
            </ac:spMkLst>
          </pc:spChg>
          <pc:spChg chg="mod">
            <ac:chgData name="Victor Cheng" userId="494350ef4944c44a" providerId="LiveId" clId="{562B87CC-8086-4EA7-A58A-48512D265249}" dt="2024-03-17T15:03:09.609" v="2419" actId="2711"/>
            <ac:spMkLst>
              <pc:docMk/>
              <pc:sldMasterMk cId="2604898433" sldId="2147483661"/>
              <pc:sldLayoutMk cId="211799054" sldId="2147483658"/>
              <ac:spMk id="5" creationId="{0973B230-ACD2-4F4C-A9DB-2DC65FFDD7D8}"/>
            </ac:spMkLst>
          </pc:spChg>
        </pc:sldLayoutChg>
        <pc:sldLayoutChg chg="modSp">
          <pc:chgData name="Victor Cheng" userId="494350ef4944c44a" providerId="LiveId" clId="{562B87CC-8086-4EA7-A58A-48512D265249}" dt="2024-03-17T15:03:18.153" v="2422" actId="2711"/>
          <pc:sldLayoutMkLst>
            <pc:docMk/>
            <pc:sldMasterMk cId="2604898433" sldId="2147483661"/>
            <pc:sldLayoutMk cId="1410975319" sldId="2147483659"/>
          </pc:sldLayoutMkLst>
          <pc:spChg chg="mod">
            <ac:chgData name="Victor Cheng" userId="494350ef4944c44a" providerId="LiveId" clId="{562B87CC-8086-4EA7-A58A-48512D265249}" dt="2024-03-17T15:03:18.153" v="2422" actId="2711"/>
            <ac:spMkLst>
              <pc:docMk/>
              <pc:sldMasterMk cId="2604898433" sldId="2147483661"/>
              <pc:sldLayoutMk cId="1410975319" sldId="2147483659"/>
              <ac:spMk id="2" creationId="{E1D3E57F-DB56-994E-A347-9202E8E2BB78}"/>
            </ac:spMkLst>
          </pc:spChg>
          <pc:spChg chg="mod">
            <ac:chgData name="Victor Cheng" userId="494350ef4944c44a" providerId="LiveId" clId="{562B87CC-8086-4EA7-A58A-48512D265249}" dt="2024-03-17T15:03:18.153" v="2422" actId="2711"/>
            <ac:spMkLst>
              <pc:docMk/>
              <pc:sldMasterMk cId="2604898433" sldId="2147483661"/>
              <pc:sldLayoutMk cId="1410975319" sldId="2147483659"/>
              <ac:spMk id="3" creationId="{9F755112-4F6C-ED4E-8E4A-A1C315636629}"/>
            </ac:spMkLst>
          </pc:spChg>
          <pc:spChg chg="mod">
            <ac:chgData name="Victor Cheng" userId="494350ef4944c44a" providerId="LiveId" clId="{562B87CC-8086-4EA7-A58A-48512D265249}" dt="2024-03-17T15:03:18.153" v="2422" actId="2711"/>
            <ac:spMkLst>
              <pc:docMk/>
              <pc:sldMasterMk cId="2604898433" sldId="2147483661"/>
              <pc:sldLayoutMk cId="1410975319" sldId="2147483659"/>
              <ac:spMk id="5" creationId="{279E16F3-43BB-F043-9491-21C3B0833D9F}"/>
            </ac:spMkLst>
          </pc:spChg>
          <pc:spChg chg="mod">
            <ac:chgData name="Victor Cheng" userId="494350ef4944c44a" providerId="LiveId" clId="{562B87CC-8086-4EA7-A58A-48512D265249}" dt="2024-03-17T15:03:18.153" v="2422" actId="2711"/>
            <ac:spMkLst>
              <pc:docMk/>
              <pc:sldMasterMk cId="2604898433" sldId="2147483661"/>
              <pc:sldLayoutMk cId="1410975319" sldId="2147483659"/>
              <ac:spMk id="7" creationId="{5B950DDB-2822-9344-9674-9A23957C8167}"/>
            </ac:spMkLst>
          </pc:spChg>
          <pc:spChg chg="mod">
            <ac:chgData name="Victor Cheng" userId="494350ef4944c44a" providerId="LiveId" clId="{562B87CC-8086-4EA7-A58A-48512D265249}" dt="2024-03-17T15:03:18.153" v="2422" actId="2711"/>
            <ac:spMkLst>
              <pc:docMk/>
              <pc:sldMasterMk cId="2604898433" sldId="2147483661"/>
              <pc:sldLayoutMk cId="1410975319" sldId="2147483659"/>
              <ac:spMk id="8" creationId="{7E27690B-BB3E-1849-B6DF-87CADB5FCF27}"/>
            </ac:spMkLst>
          </pc:spChg>
          <pc:spChg chg="mod">
            <ac:chgData name="Victor Cheng" userId="494350ef4944c44a" providerId="LiveId" clId="{562B87CC-8086-4EA7-A58A-48512D265249}" dt="2024-03-17T15:03:18.153" v="2422" actId="2711"/>
            <ac:spMkLst>
              <pc:docMk/>
              <pc:sldMasterMk cId="2604898433" sldId="2147483661"/>
              <pc:sldLayoutMk cId="1410975319" sldId="2147483659"/>
              <ac:spMk id="9" creationId="{A6CC9011-C0C3-A24E-A876-DA6A262EC6D2}"/>
            </ac:spMkLst>
          </pc:spChg>
          <pc:spChg chg="mod">
            <ac:chgData name="Victor Cheng" userId="494350ef4944c44a" providerId="LiveId" clId="{562B87CC-8086-4EA7-A58A-48512D265249}" dt="2024-03-17T15:03:18.153" v="2422" actId="2711"/>
            <ac:spMkLst>
              <pc:docMk/>
              <pc:sldMasterMk cId="2604898433" sldId="2147483661"/>
              <pc:sldLayoutMk cId="1410975319" sldId="2147483659"/>
              <ac:spMk id="10" creationId="{6B4961A0-F845-5848-83FF-C4CBE9C4C66D}"/>
            </ac:spMkLst>
          </pc:spChg>
        </pc:sldLayoutChg>
        <pc:sldLayoutChg chg="modSp">
          <pc:chgData name="Victor Cheng" userId="494350ef4944c44a" providerId="LiveId" clId="{562B87CC-8086-4EA7-A58A-48512D265249}" dt="2024-03-17T15:03:23.989" v="2424" actId="2711"/>
          <pc:sldLayoutMkLst>
            <pc:docMk/>
            <pc:sldMasterMk cId="2604898433" sldId="2147483661"/>
            <pc:sldLayoutMk cId="1157719138" sldId="2147483660"/>
          </pc:sldLayoutMkLst>
          <pc:spChg chg="mod">
            <ac:chgData name="Victor Cheng" userId="494350ef4944c44a" providerId="LiveId" clId="{562B87CC-8086-4EA7-A58A-48512D265249}" dt="2024-03-17T15:03:23.989" v="2424" actId="2711"/>
            <ac:spMkLst>
              <pc:docMk/>
              <pc:sldMasterMk cId="2604898433" sldId="2147483661"/>
              <pc:sldLayoutMk cId="1157719138" sldId="2147483660"/>
              <ac:spMk id="2" creationId="{2CB2C151-53FB-5945-B028-7FEB01C3830B}"/>
            </ac:spMkLst>
          </pc:spChg>
          <pc:spChg chg="mod">
            <ac:chgData name="Victor Cheng" userId="494350ef4944c44a" providerId="LiveId" clId="{562B87CC-8086-4EA7-A58A-48512D265249}" dt="2024-03-17T15:03:23.989" v="2424" actId="2711"/>
            <ac:spMkLst>
              <pc:docMk/>
              <pc:sldMasterMk cId="2604898433" sldId="2147483661"/>
              <pc:sldLayoutMk cId="1157719138" sldId="2147483660"/>
              <ac:spMk id="3" creationId="{8F7B683F-8FA6-0D48-99A8-60A146B44514}"/>
            </ac:spMkLst>
          </pc:spChg>
          <pc:spChg chg="mod">
            <ac:chgData name="Victor Cheng" userId="494350ef4944c44a" providerId="LiveId" clId="{562B87CC-8086-4EA7-A58A-48512D265249}" dt="2024-03-17T15:03:23.989" v="2424" actId="2711"/>
            <ac:spMkLst>
              <pc:docMk/>
              <pc:sldMasterMk cId="2604898433" sldId="2147483661"/>
              <pc:sldLayoutMk cId="1157719138" sldId="2147483660"/>
              <ac:spMk id="5" creationId="{EBCC8FB8-34BF-8E47-B566-71794C5D6ECD}"/>
            </ac:spMkLst>
          </pc:spChg>
          <pc:spChg chg="mod">
            <ac:chgData name="Victor Cheng" userId="494350ef4944c44a" providerId="LiveId" clId="{562B87CC-8086-4EA7-A58A-48512D265249}" dt="2024-03-17T15:03:23.989" v="2424" actId="2711"/>
            <ac:spMkLst>
              <pc:docMk/>
              <pc:sldMasterMk cId="2604898433" sldId="2147483661"/>
              <pc:sldLayoutMk cId="1157719138" sldId="2147483660"/>
              <ac:spMk id="7" creationId="{B7C8D68A-B969-A74A-85E6-C121779A8634}"/>
            </ac:spMkLst>
          </pc:spChg>
          <pc:spChg chg="mod">
            <ac:chgData name="Victor Cheng" userId="494350ef4944c44a" providerId="LiveId" clId="{562B87CC-8086-4EA7-A58A-48512D265249}" dt="2024-03-17T15:03:23.989" v="2424" actId="2711"/>
            <ac:spMkLst>
              <pc:docMk/>
              <pc:sldMasterMk cId="2604898433" sldId="2147483661"/>
              <pc:sldLayoutMk cId="1157719138" sldId="2147483660"/>
              <ac:spMk id="11" creationId="{D6C14BFF-0504-E342-80EC-A077CD2D9372}"/>
            </ac:spMkLst>
          </pc:spChg>
          <pc:spChg chg="mod">
            <ac:chgData name="Victor Cheng" userId="494350ef4944c44a" providerId="LiveId" clId="{562B87CC-8086-4EA7-A58A-48512D265249}" dt="2024-03-17T15:03:23.989" v="2424" actId="2711"/>
            <ac:spMkLst>
              <pc:docMk/>
              <pc:sldMasterMk cId="2604898433" sldId="2147483661"/>
              <pc:sldLayoutMk cId="1157719138" sldId="2147483660"/>
              <ac:spMk id="12" creationId="{E0AB6E0C-8D94-454B-889B-321282B61157}"/>
            </ac:spMkLst>
          </pc:spChg>
          <pc:spChg chg="mod">
            <ac:chgData name="Victor Cheng" userId="494350ef4944c44a" providerId="LiveId" clId="{562B87CC-8086-4EA7-A58A-48512D265249}" dt="2024-03-17T15:03:23.989" v="2424" actId="2711"/>
            <ac:spMkLst>
              <pc:docMk/>
              <pc:sldMasterMk cId="2604898433" sldId="2147483661"/>
              <pc:sldLayoutMk cId="1157719138" sldId="2147483660"/>
              <ac:spMk id="13" creationId="{2A3C3EA3-1979-8340-A0B8-2C0CE199C89F}"/>
            </ac:spMkLst>
          </pc:spChg>
          <pc:spChg chg="mod">
            <ac:chgData name="Victor Cheng" userId="494350ef4944c44a" providerId="LiveId" clId="{562B87CC-8086-4EA7-A58A-48512D265249}" dt="2024-03-17T15:03:23.989" v="2424" actId="2711"/>
            <ac:spMkLst>
              <pc:docMk/>
              <pc:sldMasterMk cId="2604898433" sldId="2147483661"/>
              <pc:sldLayoutMk cId="1157719138" sldId="2147483660"/>
              <ac:spMk id="14" creationId="{7004D024-6A27-E648-A693-1D56AEAD358D}"/>
            </ac:spMkLst>
          </pc:spChg>
          <pc:spChg chg="mod">
            <ac:chgData name="Victor Cheng" userId="494350ef4944c44a" providerId="LiveId" clId="{562B87CC-8086-4EA7-A58A-48512D265249}" dt="2024-03-17T15:03:23.989" v="2424" actId="2711"/>
            <ac:spMkLst>
              <pc:docMk/>
              <pc:sldMasterMk cId="2604898433" sldId="2147483661"/>
              <pc:sldLayoutMk cId="1157719138" sldId="2147483660"/>
              <ac:spMk id="15" creationId="{00B5A822-242A-3B47-9C94-4F7677A6F89E}"/>
            </ac:spMkLst>
          </pc:spChg>
          <pc:spChg chg="mod">
            <ac:chgData name="Victor Cheng" userId="494350ef4944c44a" providerId="LiveId" clId="{562B87CC-8086-4EA7-A58A-48512D265249}" dt="2024-03-17T15:03:23.989" v="2424" actId="2711"/>
            <ac:spMkLst>
              <pc:docMk/>
              <pc:sldMasterMk cId="2604898433" sldId="2147483661"/>
              <pc:sldLayoutMk cId="1157719138" sldId="2147483660"/>
              <ac:spMk id="16" creationId="{F066ED8D-A12E-E94A-BD0E-961A3658E9F8}"/>
            </ac:spMkLst>
          </pc:spChg>
        </pc:sldLayoutChg>
        <pc:sldLayoutChg chg="modSp">
          <pc:chgData name="Victor Cheng" userId="494350ef4944c44a" providerId="LiveId" clId="{562B87CC-8086-4EA7-A58A-48512D265249}" dt="2024-03-17T15:03:33.597" v="2427" actId="2711"/>
          <pc:sldLayoutMkLst>
            <pc:docMk/>
            <pc:sldMasterMk cId="2604898433" sldId="2147483661"/>
            <pc:sldLayoutMk cId="4037390582" sldId="2147483662"/>
          </pc:sldLayoutMkLst>
          <pc:spChg chg="mod">
            <ac:chgData name="Victor Cheng" userId="494350ef4944c44a" providerId="LiveId" clId="{562B87CC-8086-4EA7-A58A-48512D265249}" dt="2024-03-17T15:03:33.597" v="2427" actId="2711"/>
            <ac:spMkLst>
              <pc:docMk/>
              <pc:sldMasterMk cId="2604898433" sldId="2147483661"/>
              <pc:sldLayoutMk cId="4037390582" sldId="2147483662"/>
              <ac:spMk id="2" creationId="{AB9B8E8C-43FF-6B4F-99AD-17B48C060739}"/>
            </ac:spMkLst>
          </pc:spChg>
          <pc:spChg chg="mod">
            <ac:chgData name="Victor Cheng" userId="494350ef4944c44a" providerId="LiveId" clId="{562B87CC-8086-4EA7-A58A-48512D265249}" dt="2024-03-17T15:03:33.597" v="2427" actId="2711"/>
            <ac:spMkLst>
              <pc:docMk/>
              <pc:sldMasterMk cId="2604898433" sldId="2147483661"/>
              <pc:sldLayoutMk cId="4037390582" sldId="2147483662"/>
              <ac:spMk id="4" creationId="{50D75CC3-0A10-7444-BCC9-87A0F370853C}"/>
            </ac:spMkLst>
          </pc:spChg>
          <pc:spChg chg="mod">
            <ac:chgData name="Victor Cheng" userId="494350ef4944c44a" providerId="LiveId" clId="{562B87CC-8086-4EA7-A58A-48512D265249}" dt="2024-03-17T15:03:33.597" v="2427" actId="2711"/>
            <ac:spMkLst>
              <pc:docMk/>
              <pc:sldMasterMk cId="2604898433" sldId="2147483661"/>
              <pc:sldLayoutMk cId="4037390582" sldId="2147483662"/>
              <ac:spMk id="5" creationId="{E0DDAF6A-0361-A546-98CA-55FA38E7E74D}"/>
            </ac:spMkLst>
          </pc:spChg>
          <pc:spChg chg="mod">
            <ac:chgData name="Victor Cheng" userId="494350ef4944c44a" providerId="LiveId" clId="{562B87CC-8086-4EA7-A58A-48512D265249}" dt="2024-03-17T15:03:33.597" v="2427" actId="2711"/>
            <ac:spMkLst>
              <pc:docMk/>
              <pc:sldMasterMk cId="2604898433" sldId="2147483661"/>
              <pc:sldLayoutMk cId="4037390582" sldId="2147483662"/>
              <ac:spMk id="7" creationId="{945AA141-8451-2C46-9394-D2A8BE69EF57}"/>
            </ac:spMkLst>
          </pc:spChg>
        </pc:sldLayoutChg>
        <pc:sldLayoutChg chg="modSp">
          <pc:chgData name="Victor Cheng" userId="494350ef4944c44a" providerId="LiveId" clId="{562B87CC-8086-4EA7-A58A-48512D265249}" dt="2024-03-17T15:03:30.670" v="2426" actId="2711"/>
          <pc:sldLayoutMkLst>
            <pc:docMk/>
            <pc:sldMasterMk cId="2604898433" sldId="2147483661"/>
            <pc:sldLayoutMk cId="2751385008" sldId="2147483663"/>
          </pc:sldLayoutMkLst>
          <pc:spChg chg="mod">
            <ac:chgData name="Victor Cheng" userId="494350ef4944c44a" providerId="LiveId" clId="{562B87CC-8086-4EA7-A58A-48512D265249}" dt="2024-03-17T15:03:30.670" v="2426" actId="2711"/>
            <ac:spMkLst>
              <pc:docMk/>
              <pc:sldMasterMk cId="2604898433" sldId="2147483661"/>
              <pc:sldLayoutMk cId="2751385008" sldId="2147483663"/>
              <ac:spMk id="2" creationId="{3D435565-ECE8-DB4B-8DDC-19AB4A08FE43}"/>
            </ac:spMkLst>
          </pc:spChg>
          <pc:spChg chg="mod">
            <ac:chgData name="Victor Cheng" userId="494350ef4944c44a" providerId="LiveId" clId="{562B87CC-8086-4EA7-A58A-48512D265249}" dt="2024-03-17T15:03:30.670" v="2426" actId="2711"/>
            <ac:spMkLst>
              <pc:docMk/>
              <pc:sldMasterMk cId="2604898433" sldId="2147483661"/>
              <pc:sldLayoutMk cId="2751385008" sldId="2147483663"/>
              <ac:spMk id="4" creationId="{66D48318-6FBB-4145-8205-2882D8A9EA7D}"/>
            </ac:spMkLst>
          </pc:spChg>
          <pc:spChg chg="mod">
            <ac:chgData name="Victor Cheng" userId="494350ef4944c44a" providerId="LiveId" clId="{562B87CC-8086-4EA7-A58A-48512D265249}" dt="2024-03-17T15:03:30.670" v="2426" actId="2711"/>
            <ac:spMkLst>
              <pc:docMk/>
              <pc:sldMasterMk cId="2604898433" sldId="2147483661"/>
              <pc:sldLayoutMk cId="2751385008" sldId="2147483663"/>
              <ac:spMk id="5" creationId="{2C8F49EB-8C6E-D34C-B71B-60AB2A312EE9}"/>
            </ac:spMkLst>
          </pc:spChg>
        </pc:sldLayoutChg>
        <pc:sldLayoutChg chg="modSp">
          <pc:chgData name="Victor Cheng" userId="494350ef4944c44a" providerId="LiveId" clId="{562B87CC-8086-4EA7-A58A-48512D265249}" dt="2024-03-17T15:03:28.581" v="2425" actId="2711"/>
          <pc:sldLayoutMkLst>
            <pc:docMk/>
            <pc:sldMasterMk cId="2604898433" sldId="2147483661"/>
            <pc:sldLayoutMk cId="1114684755" sldId="2147483664"/>
          </pc:sldLayoutMkLst>
          <pc:spChg chg="mod">
            <ac:chgData name="Victor Cheng" userId="494350ef4944c44a" providerId="LiveId" clId="{562B87CC-8086-4EA7-A58A-48512D265249}" dt="2024-03-17T15:03:28.581" v="2425" actId="2711"/>
            <ac:spMkLst>
              <pc:docMk/>
              <pc:sldMasterMk cId="2604898433" sldId="2147483661"/>
              <pc:sldLayoutMk cId="1114684755" sldId="2147483664"/>
              <ac:spMk id="2" creationId="{030EE226-ABB7-C740-B45E-6E4FA4B1E04E}"/>
            </ac:spMkLst>
          </pc:spChg>
          <pc:spChg chg="mod">
            <ac:chgData name="Victor Cheng" userId="494350ef4944c44a" providerId="LiveId" clId="{562B87CC-8086-4EA7-A58A-48512D265249}" dt="2024-03-17T15:03:28.581" v="2425" actId="2711"/>
            <ac:spMkLst>
              <pc:docMk/>
              <pc:sldMasterMk cId="2604898433" sldId="2147483661"/>
              <pc:sldLayoutMk cId="1114684755" sldId="2147483664"/>
              <ac:spMk id="3" creationId="{1AF849FB-8540-4145-B4A0-B0B2A8270043}"/>
            </ac:spMkLst>
          </pc:spChg>
        </pc:sldLayoutChg>
        <pc:sldLayoutChg chg="modSp">
          <pc:chgData name="Victor Cheng" userId="494350ef4944c44a" providerId="LiveId" clId="{562B87CC-8086-4EA7-A58A-48512D265249}" dt="2024-03-17T15:03:36.111" v="2428" actId="2711"/>
          <pc:sldLayoutMkLst>
            <pc:docMk/>
            <pc:sldMasterMk cId="2604898433" sldId="2147483661"/>
            <pc:sldLayoutMk cId="2953698747" sldId="2147483665"/>
          </pc:sldLayoutMkLst>
          <pc:spChg chg="mod">
            <ac:chgData name="Victor Cheng" userId="494350ef4944c44a" providerId="LiveId" clId="{562B87CC-8086-4EA7-A58A-48512D265249}" dt="2024-03-17T15:03:36.111" v="2428" actId="2711"/>
            <ac:spMkLst>
              <pc:docMk/>
              <pc:sldMasterMk cId="2604898433" sldId="2147483661"/>
              <pc:sldLayoutMk cId="2953698747" sldId="2147483665"/>
              <ac:spMk id="2" creationId="{4D1F0818-D89F-EC41-B044-431DC4B5E22B}"/>
            </ac:spMkLst>
          </pc:spChg>
          <pc:spChg chg="mod">
            <ac:chgData name="Victor Cheng" userId="494350ef4944c44a" providerId="LiveId" clId="{562B87CC-8086-4EA7-A58A-48512D265249}" dt="2024-03-17T15:03:36.111" v="2428" actId="2711"/>
            <ac:spMkLst>
              <pc:docMk/>
              <pc:sldMasterMk cId="2604898433" sldId="2147483661"/>
              <pc:sldLayoutMk cId="2953698747" sldId="2147483665"/>
              <ac:spMk id="3" creationId="{B565F7A3-1DF5-DC43-88D3-66948AF09D2D}"/>
            </ac:spMkLst>
          </pc:spChg>
          <pc:spChg chg="mod">
            <ac:chgData name="Victor Cheng" userId="494350ef4944c44a" providerId="LiveId" clId="{562B87CC-8086-4EA7-A58A-48512D265249}" dt="2024-03-17T15:03:36.111" v="2428" actId="2711"/>
            <ac:spMkLst>
              <pc:docMk/>
              <pc:sldMasterMk cId="2604898433" sldId="2147483661"/>
              <pc:sldLayoutMk cId="2953698747" sldId="2147483665"/>
              <ac:spMk id="7" creationId="{88CDBD28-6473-2246-8321-117C9355E9AF}"/>
            </ac:spMkLst>
          </pc:spChg>
          <pc:spChg chg="mod">
            <ac:chgData name="Victor Cheng" userId="494350ef4944c44a" providerId="LiveId" clId="{562B87CC-8086-4EA7-A58A-48512D265249}" dt="2024-03-17T15:03:36.111" v="2428" actId="2711"/>
            <ac:spMkLst>
              <pc:docMk/>
              <pc:sldMasterMk cId="2604898433" sldId="2147483661"/>
              <pc:sldLayoutMk cId="2953698747" sldId="2147483665"/>
              <ac:spMk id="8" creationId="{1D3C4484-2C33-2448-88B3-31FC7057C474}"/>
            </ac:spMkLst>
          </pc:spChg>
        </pc:sldLayoutChg>
        <pc:sldLayoutChg chg="modSp">
          <pc:chgData name="Victor Cheng" userId="494350ef4944c44a" providerId="LiveId" clId="{562B87CC-8086-4EA7-A58A-48512D265249}" dt="2024-03-17T15:03:02.617" v="2417" actId="2711"/>
          <pc:sldLayoutMkLst>
            <pc:docMk/>
            <pc:sldMasterMk cId="2604898433" sldId="2147483661"/>
            <pc:sldLayoutMk cId="3252751148" sldId="2147483666"/>
          </pc:sldLayoutMkLst>
          <pc:spChg chg="mod">
            <ac:chgData name="Victor Cheng" userId="494350ef4944c44a" providerId="LiveId" clId="{562B87CC-8086-4EA7-A58A-48512D265249}" dt="2024-03-17T15:03:02.617" v="2417" actId="2711"/>
            <ac:spMkLst>
              <pc:docMk/>
              <pc:sldMasterMk cId="2604898433" sldId="2147483661"/>
              <pc:sldLayoutMk cId="3252751148" sldId="2147483666"/>
              <ac:spMk id="2" creationId="{9AE13A74-EB7E-A945-8E6D-47E7EBBE8C1D}"/>
            </ac:spMkLst>
          </pc:spChg>
        </pc:sldLayoutChg>
        <pc:sldLayoutChg chg="modSp">
          <pc:chgData name="Victor Cheng" userId="494350ef4944c44a" providerId="LiveId" clId="{562B87CC-8086-4EA7-A58A-48512D265249}" dt="2024-03-17T15:09:50.291" v="2434" actId="2711"/>
          <pc:sldLayoutMkLst>
            <pc:docMk/>
            <pc:sldMasterMk cId="2604898433" sldId="2147483661"/>
            <pc:sldLayoutMk cId="837815489" sldId="2147483667"/>
          </pc:sldLayoutMkLst>
          <pc:spChg chg="mod">
            <ac:chgData name="Victor Cheng" userId="494350ef4944c44a" providerId="LiveId" clId="{562B87CC-8086-4EA7-A58A-48512D265249}" dt="2024-03-17T15:09:50.291" v="2434" actId="2711"/>
            <ac:spMkLst>
              <pc:docMk/>
              <pc:sldMasterMk cId="2604898433" sldId="2147483661"/>
              <pc:sldLayoutMk cId="837815489" sldId="2147483667"/>
              <ac:spMk id="2" creationId="{6DF01754-4703-3945-A1B0-4CB9213947C6}"/>
            </ac:spMkLst>
          </pc:spChg>
          <pc:spChg chg="mod">
            <ac:chgData name="Victor Cheng" userId="494350ef4944c44a" providerId="LiveId" clId="{562B87CC-8086-4EA7-A58A-48512D265249}" dt="2024-03-17T15:09:50.291" v="2434" actId="2711"/>
            <ac:spMkLst>
              <pc:docMk/>
              <pc:sldMasterMk cId="2604898433" sldId="2147483661"/>
              <pc:sldLayoutMk cId="837815489" sldId="2147483667"/>
              <ac:spMk id="3" creationId="{8191DD4B-E599-ED49-9AEF-61B0CBF6DE35}"/>
            </ac:spMkLst>
          </pc:spChg>
          <pc:spChg chg="mod">
            <ac:chgData name="Victor Cheng" userId="494350ef4944c44a" providerId="LiveId" clId="{562B87CC-8086-4EA7-A58A-48512D265249}" dt="2024-03-17T15:09:50.291" v="2434" actId="2711"/>
            <ac:spMkLst>
              <pc:docMk/>
              <pc:sldMasterMk cId="2604898433" sldId="2147483661"/>
              <pc:sldLayoutMk cId="837815489" sldId="2147483667"/>
              <ac:spMk id="8" creationId="{CF371DA0-AE86-A849-939E-83054C0E8BBC}"/>
            </ac:spMkLst>
          </pc:spChg>
          <pc:spChg chg="mod">
            <ac:chgData name="Victor Cheng" userId="494350ef4944c44a" providerId="LiveId" clId="{562B87CC-8086-4EA7-A58A-48512D265249}" dt="2024-03-17T15:09:50.291" v="2434" actId="2711"/>
            <ac:spMkLst>
              <pc:docMk/>
              <pc:sldMasterMk cId="2604898433" sldId="2147483661"/>
              <pc:sldLayoutMk cId="837815489" sldId="2147483667"/>
              <ac:spMk id="9" creationId="{F1D3C359-4718-F348-87E9-0D4F3BEDF3DC}"/>
            </ac:spMkLst>
          </pc:spChg>
          <pc:spChg chg="mod">
            <ac:chgData name="Victor Cheng" userId="494350ef4944c44a" providerId="LiveId" clId="{562B87CC-8086-4EA7-A58A-48512D265249}" dt="2024-03-17T15:09:50.291" v="2434" actId="2711"/>
            <ac:spMkLst>
              <pc:docMk/>
              <pc:sldMasterMk cId="2604898433" sldId="2147483661"/>
              <pc:sldLayoutMk cId="837815489" sldId="2147483667"/>
              <ac:spMk id="11" creationId="{C10B0130-AB3C-CD4D-A1B6-E69CF45AF721}"/>
            </ac:spMkLst>
          </pc:spChg>
        </pc:sldLayoutChg>
        <pc:sldLayoutChg chg="modSp">
          <pc:chgData name="Victor Cheng" userId="494350ef4944c44a" providerId="LiveId" clId="{562B87CC-8086-4EA7-A58A-48512D265249}" dt="2024-03-17T15:03:39.542" v="2429" actId="2711"/>
          <pc:sldLayoutMkLst>
            <pc:docMk/>
            <pc:sldMasterMk cId="2604898433" sldId="2147483661"/>
            <pc:sldLayoutMk cId="954599036" sldId="2147483668"/>
          </pc:sldLayoutMkLst>
          <pc:spChg chg="mod">
            <ac:chgData name="Victor Cheng" userId="494350ef4944c44a" providerId="LiveId" clId="{562B87CC-8086-4EA7-A58A-48512D265249}" dt="2024-03-17T15:03:39.542" v="2429" actId="2711"/>
            <ac:spMkLst>
              <pc:docMk/>
              <pc:sldMasterMk cId="2604898433" sldId="2147483661"/>
              <pc:sldLayoutMk cId="954599036" sldId="2147483668"/>
              <ac:spMk id="2" creationId="{33A6833A-77CB-604B-AE0A-7EDE0972537C}"/>
            </ac:spMkLst>
          </pc:spChg>
          <pc:spChg chg="mod">
            <ac:chgData name="Victor Cheng" userId="494350ef4944c44a" providerId="LiveId" clId="{562B87CC-8086-4EA7-A58A-48512D265249}" dt="2024-03-17T15:03:39.542" v="2429" actId="2711"/>
            <ac:spMkLst>
              <pc:docMk/>
              <pc:sldMasterMk cId="2604898433" sldId="2147483661"/>
              <pc:sldLayoutMk cId="954599036" sldId="2147483668"/>
              <ac:spMk id="6" creationId="{1568D629-B365-E848-80BC-E4D2EE79DEB1}"/>
            </ac:spMkLst>
          </pc:spChg>
          <pc:spChg chg="mod">
            <ac:chgData name="Victor Cheng" userId="494350ef4944c44a" providerId="LiveId" clId="{562B87CC-8086-4EA7-A58A-48512D265249}" dt="2024-03-17T15:03:39.542" v="2429" actId="2711"/>
            <ac:spMkLst>
              <pc:docMk/>
              <pc:sldMasterMk cId="2604898433" sldId="2147483661"/>
              <pc:sldLayoutMk cId="954599036" sldId="2147483668"/>
              <ac:spMk id="8" creationId="{AB3EEAA8-7686-824A-AB9B-5DD2C2E792D7}"/>
            </ac:spMkLst>
          </pc:spChg>
          <pc:spChg chg="mod">
            <ac:chgData name="Victor Cheng" userId="494350ef4944c44a" providerId="LiveId" clId="{562B87CC-8086-4EA7-A58A-48512D265249}" dt="2024-03-17T15:03:39.542" v="2429" actId="2711"/>
            <ac:spMkLst>
              <pc:docMk/>
              <pc:sldMasterMk cId="2604898433" sldId="2147483661"/>
              <pc:sldLayoutMk cId="954599036" sldId="2147483668"/>
              <ac:spMk id="10" creationId="{3BD6C039-754C-B24B-9187-C31DBEA72020}"/>
            </ac:spMkLst>
          </pc:spChg>
        </pc:sldLayoutChg>
        <pc:sldLayoutChg chg="modSp">
          <pc:chgData name="Victor Cheng" userId="494350ef4944c44a" providerId="LiveId" clId="{562B87CC-8086-4EA7-A58A-48512D265249}" dt="2024-03-17T15:03:42.084" v="2430" actId="2711"/>
          <pc:sldLayoutMkLst>
            <pc:docMk/>
            <pc:sldMasterMk cId="2604898433" sldId="2147483661"/>
            <pc:sldLayoutMk cId="1373857889" sldId="2147483669"/>
          </pc:sldLayoutMkLst>
          <pc:spChg chg="mod">
            <ac:chgData name="Victor Cheng" userId="494350ef4944c44a" providerId="LiveId" clId="{562B87CC-8086-4EA7-A58A-48512D265249}" dt="2024-03-17T15:03:42.084" v="2430" actId="2711"/>
            <ac:spMkLst>
              <pc:docMk/>
              <pc:sldMasterMk cId="2604898433" sldId="2147483661"/>
              <pc:sldLayoutMk cId="1373857889" sldId="2147483669"/>
              <ac:spMk id="2" creationId="{36AF91A2-AB3D-484F-8939-0E5593F868A6}"/>
            </ac:spMkLst>
          </pc:spChg>
          <pc:spChg chg="mod">
            <ac:chgData name="Victor Cheng" userId="494350ef4944c44a" providerId="LiveId" clId="{562B87CC-8086-4EA7-A58A-48512D265249}" dt="2024-03-17T15:03:42.084" v="2430" actId="2711"/>
            <ac:spMkLst>
              <pc:docMk/>
              <pc:sldMasterMk cId="2604898433" sldId="2147483661"/>
              <pc:sldLayoutMk cId="1373857889" sldId="2147483669"/>
              <ac:spMk id="3" creationId="{124241DF-8BC6-EE4D-B2DC-E70945AAD056}"/>
            </ac:spMkLst>
          </pc:spChg>
          <pc:spChg chg="mod">
            <ac:chgData name="Victor Cheng" userId="494350ef4944c44a" providerId="LiveId" clId="{562B87CC-8086-4EA7-A58A-48512D265249}" dt="2024-03-17T15:03:42.084" v="2430" actId="2711"/>
            <ac:spMkLst>
              <pc:docMk/>
              <pc:sldMasterMk cId="2604898433" sldId="2147483661"/>
              <pc:sldLayoutMk cId="1373857889" sldId="2147483669"/>
              <ac:spMk id="4" creationId="{89966188-AFD2-1B49-8E03-D55A25ACF9BC}"/>
            </ac:spMkLst>
          </pc:spChg>
          <pc:spChg chg="mod">
            <ac:chgData name="Victor Cheng" userId="494350ef4944c44a" providerId="LiveId" clId="{562B87CC-8086-4EA7-A58A-48512D265249}" dt="2024-03-17T15:03:42.084" v="2430" actId="2711"/>
            <ac:spMkLst>
              <pc:docMk/>
              <pc:sldMasterMk cId="2604898433" sldId="2147483661"/>
              <pc:sldLayoutMk cId="1373857889" sldId="2147483669"/>
              <ac:spMk id="6" creationId="{A44F988C-197B-854E-9DB6-88524D2C282D}"/>
            </ac:spMkLst>
          </pc:spChg>
        </pc:sldLayoutChg>
        <pc:sldLayoutChg chg="modSp">
          <pc:chgData name="Victor Cheng" userId="494350ef4944c44a" providerId="LiveId" clId="{562B87CC-8086-4EA7-A58A-48512D265249}" dt="2024-03-17T15:09:44.359" v="2432" actId="2711"/>
          <pc:sldLayoutMkLst>
            <pc:docMk/>
            <pc:sldMasterMk cId="2604898433" sldId="2147483661"/>
            <pc:sldLayoutMk cId="1160546241" sldId="2147483670"/>
          </pc:sldLayoutMkLst>
          <pc:spChg chg="mod">
            <ac:chgData name="Victor Cheng" userId="494350ef4944c44a" providerId="LiveId" clId="{562B87CC-8086-4EA7-A58A-48512D265249}" dt="2024-03-17T15:09:44.359" v="2432" actId="2711"/>
            <ac:spMkLst>
              <pc:docMk/>
              <pc:sldMasterMk cId="2604898433" sldId="2147483661"/>
              <pc:sldLayoutMk cId="1160546241" sldId="2147483670"/>
              <ac:spMk id="2" creationId="{B1FDA317-948C-CD42-A5AF-17A8728EAB43}"/>
            </ac:spMkLst>
          </pc:spChg>
          <pc:spChg chg="mod">
            <ac:chgData name="Victor Cheng" userId="494350ef4944c44a" providerId="LiveId" clId="{562B87CC-8086-4EA7-A58A-48512D265249}" dt="2024-03-17T15:09:44.359" v="2432" actId="2711"/>
            <ac:spMkLst>
              <pc:docMk/>
              <pc:sldMasterMk cId="2604898433" sldId="2147483661"/>
              <pc:sldLayoutMk cId="1160546241" sldId="2147483670"/>
              <ac:spMk id="4" creationId="{AEE5D827-FAD2-AA44-94D4-785046CA1D4F}"/>
            </ac:spMkLst>
          </pc:spChg>
          <pc:spChg chg="mod">
            <ac:chgData name="Victor Cheng" userId="494350ef4944c44a" providerId="LiveId" clId="{562B87CC-8086-4EA7-A58A-48512D265249}" dt="2024-03-17T15:09:44.359" v="2432" actId="2711"/>
            <ac:spMkLst>
              <pc:docMk/>
              <pc:sldMasterMk cId="2604898433" sldId="2147483661"/>
              <pc:sldLayoutMk cId="1160546241" sldId="2147483670"/>
              <ac:spMk id="6" creationId="{60141589-156C-CA43-A443-8BBE4D4FFDD8}"/>
            </ac:spMkLst>
          </pc:spChg>
          <pc:spChg chg="mod">
            <ac:chgData name="Victor Cheng" userId="494350ef4944c44a" providerId="LiveId" clId="{562B87CC-8086-4EA7-A58A-48512D265249}" dt="2024-03-17T15:09:44.359" v="2432" actId="2711"/>
            <ac:spMkLst>
              <pc:docMk/>
              <pc:sldMasterMk cId="2604898433" sldId="2147483661"/>
              <pc:sldLayoutMk cId="1160546241" sldId="2147483670"/>
              <ac:spMk id="7" creationId="{18D50C19-6A64-8945-AF70-6957AD9CA851}"/>
            </ac:spMkLst>
          </pc:spChg>
          <pc:spChg chg="mod">
            <ac:chgData name="Victor Cheng" userId="494350ef4944c44a" providerId="LiveId" clId="{562B87CC-8086-4EA7-A58A-48512D265249}" dt="2024-03-17T15:09:44.359" v="2432" actId="2711"/>
            <ac:spMkLst>
              <pc:docMk/>
              <pc:sldMasterMk cId="2604898433" sldId="2147483661"/>
              <pc:sldLayoutMk cId="1160546241" sldId="2147483670"/>
              <ac:spMk id="8" creationId="{45731834-18CA-B64C-A7A5-3A434145D35D}"/>
            </ac:spMkLst>
          </pc:spChg>
        </pc:sldLayoutChg>
        <pc:sldLayoutChg chg="modSp">
          <pc:chgData name="Victor Cheng" userId="494350ef4944c44a" providerId="LiveId" clId="{562B87CC-8086-4EA7-A58A-48512D265249}" dt="2024-03-17T15:09:38.989" v="2431" actId="2711"/>
          <pc:sldLayoutMkLst>
            <pc:docMk/>
            <pc:sldMasterMk cId="2604898433" sldId="2147483661"/>
            <pc:sldLayoutMk cId="3596781535" sldId="2147483671"/>
          </pc:sldLayoutMkLst>
          <pc:spChg chg="mod">
            <ac:chgData name="Victor Cheng" userId="494350ef4944c44a" providerId="LiveId" clId="{562B87CC-8086-4EA7-A58A-48512D265249}" dt="2024-03-17T15:09:38.989" v="2431" actId="2711"/>
            <ac:spMkLst>
              <pc:docMk/>
              <pc:sldMasterMk cId="2604898433" sldId="2147483661"/>
              <pc:sldLayoutMk cId="3596781535" sldId="2147483671"/>
              <ac:spMk id="2" creationId="{B491B7EF-13F3-104E-88D0-DE972A5817BC}"/>
            </ac:spMkLst>
          </pc:spChg>
          <pc:spChg chg="mod">
            <ac:chgData name="Victor Cheng" userId="494350ef4944c44a" providerId="LiveId" clId="{562B87CC-8086-4EA7-A58A-48512D265249}" dt="2024-03-17T15:09:38.989" v="2431" actId="2711"/>
            <ac:spMkLst>
              <pc:docMk/>
              <pc:sldMasterMk cId="2604898433" sldId="2147483661"/>
              <pc:sldLayoutMk cId="3596781535" sldId="2147483671"/>
              <ac:spMk id="3" creationId="{19D8B09A-8B7F-1741-9749-2B6C8AD1C07A}"/>
            </ac:spMkLst>
          </pc:spChg>
          <pc:spChg chg="mod">
            <ac:chgData name="Victor Cheng" userId="494350ef4944c44a" providerId="LiveId" clId="{562B87CC-8086-4EA7-A58A-48512D265249}" dt="2024-03-17T15:09:38.989" v="2431" actId="2711"/>
            <ac:spMkLst>
              <pc:docMk/>
              <pc:sldMasterMk cId="2604898433" sldId="2147483661"/>
              <pc:sldLayoutMk cId="3596781535" sldId="2147483671"/>
              <ac:spMk id="4" creationId="{0896F0BF-F927-6647-A858-CEDE779342BB}"/>
            </ac:spMkLst>
          </pc:spChg>
          <pc:spChg chg="mod">
            <ac:chgData name="Victor Cheng" userId="494350ef4944c44a" providerId="LiveId" clId="{562B87CC-8086-4EA7-A58A-48512D265249}" dt="2024-03-17T15:09:38.989" v="2431" actId="2711"/>
            <ac:spMkLst>
              <pc:docMk/>
              <pc:sldMasterMk cId="2604898433" sldId="2147483661"/>
              <pc:sldLayoutMk cId="3596781535" sldId="2147483671"/>
              <ac:spMk id="5" creationId="{1B6BA227-62C0-114D-945C-61DF899ED506}"/>
            </ac:spMkLst>
          </pc:spChg>
          <pc:spChg chg="mod">
            <ac:chgData name="Victor Cheng" userId="494350ef4944c44a" providerId="LiveId" clId="{562B87CC-8086-4EA7-A58A-48512D265249}" dt="2024-03-17T15:09:38.989" v="2431" actId="2711"/>
            <ac:spMkLst>
              <pc:docMk/>
              <pc:sldMasterMk cId="2604898433" sldId="2147483661"/>
              <pc:sldLayoutMk cId="3596781535" sldId="2147483671"/>
              <ac:spMk id="6" creationId="{67453F25-FD74-7346-9492-EB4971B9FAE5}"/>
            </ac:spMkLst>
          </pc:spChg>
        </pc:sldLayoutChg>
        <pc:sldLayoutChg chg="modSp">
          <pc:chgData name="Victor Cheng" userId="494350ef4944c44a" providerId="LiveId" clId="{562B87CC-8086-4EA7-A58A-48512D265249}" dt="2024-03-17T15:09:47.344" v="2433" actId="2711"/>
          <pc:sldLayoutMkLst>
            <pc:docMk/>
            <pc:sldMasterMk cId="2604898433" sldId="2147483661"/>
            <pc:sldLayoutMk cId="4259288600" sldId="2147483672"/>
          </pc:sldLayoutMkLst>
          <pc:spChg chg="mod">
            <ac:chgData name="Victor Cheng" userId="494350ef4944c44a" providerId="LiveId" clId="{562B87CC-8086-4EA7-A58A-48512D265249}" dt="2024-03-17T15:09:47.344" v="2433" actId="2711"/>
            <ac:spMkLst>
              <pc:docMk/>
              <pc:sldMasterMk cId="2604898433" sldId="2147483661"/>
              <pc:sldLayoutMk cId="4259288600" sldId="2147483672"/>
              <ac:spMk id="2" creationId="{3A030F5C-6E01-BA4E-BC7E-0BD7A19B7E49}"/>
            </ac:spMkLst>
          </pc:spChg>
          <pc:spChg chg="mod">
            <ac:chgData name="Victor Cheng" userId="494350ef4944c44a" providerId="LiveId" clId="{562B87CC-8086-4EA7-A58A-48512D265249}" dt="2024-03-17T15:09:47.344" v="2433" actId="2711"/>
            <ac:spMkLst>
              <pc:docMk/>
              <pc:sldMasterMk cId="2604898433" sldId="2147483661"/>
              <pc:sldLayoutMk cId="4259288600" sldId="2147483672"/>
              <ac:spMk id="3" creationId="{ADAA0B58-51FA-0149-A753-35475E05F2D2}"/>
            </ac:spMkLst>
          </pc:spChg>
          <pc:spChg chg="mod">
            <ac:chgData name="Victor Cheng" userId="494350ef4944c44a" providerId="LiveId" clId="{562B87CC-8086-4EA7-A58A-48512D265249}" dt="2024-03-17T15:09:47.344" v="2433" actId="2711"/>
            <ac:spMkLst>
              <pc:docMk/>
              <pc:sldMasterMk cId="2604898433" sldId="2147483661"/>
              <pc:sldLayoutMk cId="4259288600" sldId="2147483672"/>
              <ac:spMk id="5" creationId="{07B2F1A3-6ADB-454E-B261-7DE757906331}"/>
            </ac:spMkLst>
          </pc:spChg>
          <pc:spChg chg="mod">
            <ac:chgData name="Victor Cheng" userId="494350ef4944c44a" providerId="LiveId" clId="{562B87CC-8086-4EA7-A58A-48512D265249}" dt="2024-03-17T15:09:47.344" v="2433" actId="2711"/>
            <ac:spMkLst>
              <pc:docMk/>
              <pc:sldMasterMk cId="2604898433" sldId="2147483661"/>
              <pc:sldLayoutMk cId="4259288600" sldId="2147483672"/>
              <ac:spMk id="6" creationId="{7E55D4DA-4345-0544-9D92-1792BBBC07DE}"/>
            </ac:spMkLst>
          </pc:spChg>
          <pc:spChg chg="mod">
            <ac:chgData name="Victor Cheng" userId="494350ef4944c44a" providerId="LiveId" clId="{562B87CC-8086-4EA7-A58A-48512D265249}" dt="2024-03-17T15:09:47.344" v="2433" actId="2711"/>
            <ac:spMkLst>
              <pc:docMk/>
              <pc:sldMasterMk cId="2604898433" sldId="2147483661"/>
              <pc:sldLayoutMk cId="4259288600" sldId="2147483672"/>
              <ac:spMk id="7" creationId="{B55B44D2-025E-6C47-A9DF-6AB37E2FF080}"/>
            </ac:spMkLst>
          </pc:spChg>
          <pc:spChg chg="mod">
            <ac:chgData name="Victor Cheng" userId="494350ef4944c44a" providerId="LiveId" clId="{562B87CC-8086-4EA7-A58A-48512D265249}" dt="2024-03-17T15:09:47.344" v="2433" actId="2711"/>
            <ac:spMkLst>
              <pc:docMk/>
              <pc:sldMasterMk cId="2604898433" sldId="2147483661"/>
              <pc:sldLayoutMk cId="4259288600" sldId="2147483672"/>
              <ac:spMk id="9" creationId="{DA5EDE42-0AF5-2F49-93FF-15EF70619DB2}"/>
            </ac:spMkLst>
          </pc:spChg>
          <pc:spChg chg="mod">
            <ac:chgData name="Victor Cheng" userId="494350ef4944c44a" providerId="LiveId" clId="{562B87CC-8086-4EA7-A58A-48512D265249}" dt="2024-03-17T15:09:47.344" v="2433" actId="2711"/>
            <ac:spMkLst>
              <pc:docMk/>
              <pc:sldMasterMk cId="2604898433" sldId="2147483661"/>
              <pc:sldLayoutMk cId="4259288600" sldId="2147483672"/>
              <ac:spMk id="10" creationId="{91939ABF-3A26-0D45-9E94-77B0BD86759A}"/>
            </ac:spMkLst>
          </pc:spChg>
        </pc:sldLayoutChg>
        <pc:sldLayoutChg chg="modSp">
          <pc:chgData name="Victor Cheng" userId="494350ef4944c44a" providerId="LiveId" clId="{562B87CC-8086-4EA7-A58A-48512D265249}" dt="2024-03-17T15:10:12.584" v="2441" actId="2711"/>
          <pc:sldLayoutMkLst>
            <pc:docMk/>
            <pc:sldMasterMk cId="2604898433" sldId="2147483661"/>
            <pc:sldLayoutMk cId="3645115145" sldId="2147483673"/>
          </pc:sldLayoutMkLst>
          <pc:spChg chg="mod">
            <ac:chgData name="Victor Cheng" userId="494350ef4944c44a" providerId="LiveId" clId="{562B87CC-8086-4EA7-A58A-48512D265249}" dt="2024-03-17T15:10:12.584" v="2441" actId="2711"/>
            <ac:spMkLst>
              <pc:docMk/>
              <pc:sldMasterMk cId="2604898433" sldId="2147483661"/>
              <pc:sldLayoutMk cId="3645115145" sldId="2147483673"/>
              <ac:spMk id="2" creationId="{61464C67-CF85-A942-ADE0-C9AB5867913E}"/>
            </ac:spMkLst>
          </pc:spChg>
          <pc:spChg chg="mod">
            <ac:chgData name="Victor Cheng" userId="494350ef4944c44a" providerId="LiveId" clId="{562B87CC-8086-4EA7-A58A-48512D265249}" dt="2024-03-17T15:10:12.584" v="2441" actId="2711"/>
            <ac:spMkLst>
              <pc:docMk/>
              <pc:sldMasterMk cId="2604898433" sldId="2147483661"/>
              <pc:sldLayoutMk cId="3645115145" sldId="2147483673"/>
              <ac:spMk id="3" creationId="{8D756BFD-7B20-8F45-AA3C-ED09B7C6B208}"/>
            </ac:spMkLst>
          </pc:spChg>
          <pc:spChg chg="mod">
            <ac:chgData name="Victor Cheng" userId="494350ef4944c44a" providerId="LiveId" clId="{562B87CC-8086-4EA7-A58A-48512D265249}" dt="2024-03-17T15:10:12.584" v="2441" actId="2711"/>
            <ac:spMkLst>
              <pc:docMk/>
              <pc:sldMasterMk cId="2604898433" sldId="2147483661"/>
              <pc:sldLayoutMk cId="3645115145" sldId="2147483673"/>
              <ac:spMk id="5" creationId="{0501B651-860C-6447-9742-EE516C53C738}"/>
            </ac:spMkLst>
          </pc:spChg>
          <pc:spChg chg="mod">
            <ac:chgData name="Victor Cheng" userId="494350ef4944c44a" providerId="LiveId" clId="{562B87CC-8086-4EA7-A58A-48512D265249}" dt="2024-03-17T15:10:12.584" v="2441" actId="2711"/>
            <ac:spMkLst>
              <pc:docMk/>
              <pc:sldMasterMk cId="2604898433" sldId="2147483661"/>
              <pc:sldLayoutMk cId="3645115145" sldId="2147483673"/>
              <ac:spMk id="7" creationId="{12CADE07-8184-E14C-97D9-9655CA576F02}"/>
            </ac:spMkLst>
          </pc:spChg>
          <pc:spChg chg="mod">
            <ac:chgData name="Victor Cheng" userId="494350ef4944c44a" providerId="LiveId" clId="{562B87CC-8086-4EA7-A58A-48512D265249}" dt="2024-03-17T15:10:12.584" v="2441" actId="2711"/>
            <ac:spMkLst>
              <pc:docMk/>
              <pc:sldMasterMk cId="2604898433" sldId="2147483661"/>
              <pc:sldLayoutMk cId="3645115145" sldId="2147483673"/>
              <ac:spMk id="8" creationId="{E2F0FF8E-777D-9749-884E-802E45A7DB28}"/>
            </ac:spMkLst>
          </pc:spChg>
          <pc:spChg chg="mod">
            <ac:chgData name="Victor Cheng" userId="494350ef4944c44a" providerId="LiveId" clId="{562B87CC-8086-4EA7-A58A-48512D265249}" dt="2024-03-17T15:10:12.584" v="2441" actId="2711"/>
            <ac:spMkLst>
              <pc:docMk/>
              <pc:sldMasterMk cId="2604898433" sldId="2147483661"/>
              <pc:sldLayoutMk cId="3645115145" sldId="2147483673"/>
              <ac:spMk id="9" creationId="{F45AA9AC-5AA3-B84E-BE4A-822680DDC434}"/>
            </ac:spMkLst>
          </pc:spChg>
        </pc:sldLayoutChg>
        <pc:sldLayoutChg chg="modSp">
          <pc:chgData name="Victor Cheng" userId="494350ef4944c44a" providerId="LiveId" clId="{562B87CC-8086-4EA7-A58A-48512D265249}" dt="2024-03-17T15:09:53.134" v="2435" actId="2711"/>
          <pc:sldLayoutMkLst>
            <pc:docMk/>
            <pc:sldMasterMk cId="2604898433" sldId="2147483661"/>
            <pc:sldLayoutMk cId="1758313211" sldId="2147483674"/>
          </pc:sldLayoutMkLst>
          <pc:spChg chg="mod">
            <ac:chgData name="Victor Cheng" userId="494350ef4944c44a" providerId="LiveId" clId="{562B87CC-8086-4EA7-A58A-48512D265249}" dt="2024-03-17T15:09:53.134" v="2435" actId="2711"/>
            <ac:spMkLst>
              <pc:docMk/>
              <pc:sldMasterMk cId="2604898433" sldId="2147483661"/>
              <pc:sldLayoutMk cId="1758313211" sldId="2147483674"/>
              <ac:spMk id="2" creationId="{60364E31-98DB-1847-99BD-3588FAE8EB0B}"/>
            </ac:spMkLst>
          </pc:spChg>
          <pc:spChg chg="mod">
            <ac:chgData name="Victor Cheng" userId="494350ef4944c44a" providerId="LiveId" clId="{562B87CC-8086-4EA7-A58A-48512D265249}" dt="2024-03-17T15:09:53.134" v="2435" actId="2711"/>
            <ac:spMkLst>
              <pc:docMk/>
              <pc:sldMasterMk cId="2604898433" sldId="2147483661"/>
              <pc:sldLayoutMk cId="1758313211" sldId="2147483674"/>
              <ac:spMk id="3" creationId="{45E98A1C-169B-124B-BF3A-25153F9BA074}"/>
            </ac:spMkLst>
          </pc:spChg>
          <pc:spChg chg="mod">
            <ac:chgData name="Victor Cheng" userId="494350ef4944c44a" providerId="LiveId" clId="{562B87CC-8086-4EA7-A58A-48512D265249}" dt="2024-03-17T15:09:53.134" v="2435" actId="2711"/>
            <ac:spMkLst>
              <pc:docMk/>
              <pc:sldMasterMk cId="2604898433" sldId="2147483661"/>
              <pc:sldLayoutMk cId="1758313211" sldId="2147483674"/>
              <ac:spMk id="10" creationId="{E0AB9C7A-93F8-B84A-84DD-F0219A8E3B14}"/>
            </ac:spMkLst>
          </pc:spChg>
          <pc:spChg chg="mod">
            <ac:chgData name="Victor Cheng" userId="494350ef4944c44a" providerId="LiveId" clId="{562B87CC-8086-4EA7-A58A-48512D265249}" dt="2024-03-17T15:09:53.134" v="2435" actId="2711"/>
            <ac:spMkLst>
              <pc:docMk/>
              <pc:sldMasterMk cId="2604898433" sldId="2147483661"/>
              <pc:sldLayoutMk cId="1758313211" sldId="2147483674"/>
              <ac:spMk id="15" creationId="{2A5E61FD-673A-194E-A6D3-8CA37AAA9CFA}"/>
            </ac:spMkLst>
          </pc:spChg>
          <pc:spChg chg="mod">
            <ac:chgData name="Victor Cheng" userId="494350ef4944c44a" providerId="LiveId" clId="{562B87CC-8086-4EA7-A58A-48512D265249}" dt="2024-03-17T15:09:53.134" v="2435" actId="2711"/>
            <ac:spMkLst>
              <pc:docMk/>
              <pc:sldMasterMk cId="2604898433" sldId="2147483661"/>
              <pc:sldLayoutMk cId="1758313211" sldId="2147483674"/>
              <ac:spMk id="16" creationId="{E1E81EC1-AD76-5541-9780-222498D1CF35}"/>
            </ac:spMkLst>
          </pc:spChg>
        </pc:sldLayoutChg>
        <pc:sldLayoutChg chg="modSp">
          <pc:chgData name="Victor Cheng" userId="494350ef4944c44a" providerId="LiveId" clId="{562B87CC-8086-4EA7-A58A-48512D265249}" dt="2024-03-17T15:10:02.662" v="2438" actId="2711"/>
          <pc:sldLayoutMkLst>
            <pc:docMk/>
            <pc:sldMasterMk cId="2604898433" sldId="2147483661"/>
            <pc:sldLayoutMk cId="939116142" sldId="2147483675"/>
          </pc:sldLayoutMkLst>
          <pc:spChg chg="mod">
            <ac:chgData name="Victor Cheng" userId="494350ef4944c44a" providerId="LiveId" clId="{562B87CC-8086-4EA7-A58A-48512D265249}" dt="2024-03-17T15:10:02.662" v="2438" actId="2711"/>
            <ac:spMkLst>
              <pc:docMk/>
              <pc:sldMasterMk cId="2604898433" sldId="2147483661"/>
              <pc:sldLayoutMk cId="939116142" sldId="2147483675"/>
              <ac:spMk id="2" creationId="{2D69E299-48EF-1E43-BBAA-D4B23AAFBDFC}"/>
            </ac:spMkLst>
          </pc:spChg>
          <pc:spChg chg="mod">
            <ac:chgData name="Victor Cheng" userId="494350ef4944c44a" providerId="LiveId" clId="{562B87CC-8086-4EA7-A58A-48512D265249}" dt="2024-03-17T15:10:02.662" v="2438" actId="2711"/>
            <ac:spMkLst>
              <pc:docMk/>
              <pc:sldMasterMk cId="2604898433" sldId="2147483661"/>
              <pc:sldLayoutMk cId="939116142" sldId="2147483675"/>
              <ac:spMk id="3" creationId="{B0059014-71F5-B346-803C-A4BBB17140E8}"/>
            </ac:spMkLst>
          </pc:spChg>
          <pc:spChg chg="mod">
            <ac:chgData name="Victor Cheng" userId="494350ef4944c44a" providerId="LiveId" clId="{562B87CC-8086-4EA7-A58A-48512D265249}" dt="2024-03-17T15:10:02.662" v="2438" actId="2711"/>
            <ac:spMkLst>
              <pc:docMk/>
              <pc:sldMasterMk cId="2604898433" sldId="2147483661"/>
              <pc:sldLayoutMk cId="939116142" sldId="2147483675"/>
              <ac:spMk id="7" creationId="{911141DB-6CAC-BF4C-9FA1-FE09BE0C6CA1}"/>
            </ac:spMkLst>
          </pc:spChg>
          <pc:spChg chg="mod">
            <ac:chgData name="Victor Cheng" userId="494350ef4944c44a" providerId="LiveId" clId="{562B87CC-8086-4EA7-A58A-48512D265249}" dt="2024-03-17T15:10:02.662" v="2438" actId="2711"/>
            <ac:spMkLst>
              <pc:docMk/>
              <pc:sldMasterMk cId="2604898433" sldId="2147483661"/>
              <pc:sldLayoutMk cId="939116142" sldId="2147483675"/>
              <ac:spMk id="8" creationId="{9458BBC7-9EE2-C64E-BF55-E1F32358041E}"/>
            </ac:spMkLst>
          </pc:spChg>
          <pc:spChg chg="mod">
            <ac:chgData name="Victor Cheng" userId="494350ef4944c44a" providerId="LiveId" clId="{562B87CC-8086-4EA7-A58A-48512D265249}" dt="2024-03-17T15:10:02.662" v="2438" actId="2711"/>
            <ac:spMkLst>
              <pc:docMk/>
              <pc:sldMasterMk cId="2604898433" sldId="2147483661"/>
              <pc:sldLayoutMk cId="939116142" sldId="2147483675"/>
              <ac:spMk id="9" creationId="{6E058A72-9745-3340-AEEE-8827E197C2B0}"/>
            </ac:spMkLst>
          </pc:spChg>
          <pc:spChg chg="mod">
            <ac:chgData name="Victor Cheng" userId="494350ef4944c44a" providerId="LiveId" clId="{562B87CC-8086-4EA7-A58A-48512D265249}" dt="2024-03-17T15:10:02.662" v="2438" actId="2711"/>
            <ac:spMkLst>
              <pc:docMk/>
              <pc:sldMasterMk cId="2604898433" sldId="2147483661"/>
              <pc:sldLayoutMk cId="939116142" sldId="2147483675"/>
              <ac:spMk id="10" creationId="{D6F4FE6C-3CFB-CA4F-8CFD-6896D5095003}"/>
            </ac:spMkLst>
          </pc:spChg>
          <pc:spChg chg="mod">
            <ac:chgData name="Victor Cheng" userId="494350ef4944c44a" providerId="LiveId" clId="{562B87CC-8086-4EA7-A58A-48512D265249}" dt="2024-03-17T15:10:02.662" v="2438" actId="2711"/>
            <ac:spMkLst>
              <pc:docMk/>
              <pc:sldMasterMk cId="2604898433" sldId="2147483661"/>
              <pc:sldLayoutMk cId="939116142" sldId="2147483675"/>
              <ac:spMk id="12" creationId="{7CF97B10-A32D-C941-ADEE-91606A3F9821}"/>
            </ac:spMkLst>
          </pc:spChg>
          <pc:spChg chg="mod">
            <ac:chgData name="Victor Cheng" userId="494350ef4944c44a" providerId="LiveId" clId="{562B87CC-8086-4EA7-A58A-48512D265249}" dt="2024-03-17T15:10:02.662" v="2438" actId="2711"/>
            <ac:spMkLst>
              <pc:docMk/>
              <pc:sldMasterMk cId="2604898433" sldId="2147483661"/>
              <pc:sldLayoutMk cId="939116142" sldId="2147483675"/>
              <ac:spMk id="15" creationId="{F2CAD96E-19BC-0742-9325-F083A361B09D}"/>
            </ac:spMkLst>
          </pc:spChg>
          <pc:spChg chg="mod">
            <ac:chgData name="Victor Cheng" userId="494350ef4944c44a" providerId="LiveId" clId="{562B87CC-8086-4EA7-A58A-48512D265249}" dt="2024-03-17T15:10:02.662" v="2438" actId="2711"/>
            <ac:spMkLst>
              <pc:docMk/>
              <pc:sldMasterMk cId="2604898433" sldId="2147483661"/>
              <pc:sldLayoutMk cId="939116142" sldId="2147483675"/>
              <ac:spMk id="16" creationId="{B889AFAC-E8E9-2042-AC40-9AC010028B58}"/>
            </ac:spMkLst>
          </pc:spChg>
          <pc:spChg chg="mod">
            <ac:chgData name="Victor Cheng" userId="494350ef4944c44a" providerId="LiveId" clId="{562B87CC-8086-4EA7-A58A-48512D265249}" dt="2024-03-17T15:10:02.662" v="2438" actId="2711"/>
            <ac:spMkLst>
              <pc:docMk/>
              <pc:sldMasterMk cId="2604898433" sldId="2147483661"/>
              <pc:sldLayoutMk cId="939116142" sldId="2147483675"/>
              <ac:spMk id="17" creationId="{8F15C524-0C8E-5C4B-8AC9-59B3B8A94707}"/>
            </ac:spMkLst>
          </pc:spChg>
        </pc:sldLayoutChg>
        <pc:sldLayoutChg chg="modSp">
          <pc:chgData name="Victor Cheng" userId="494350ef4944c44a" providerId="LiveId" clId="{562B87CC-8086-4EA7-A58A-48512D265249}" dt="2024-03-17T15:09:56.756" v="2436" actId="2711"/>
          <pc:sldLayoutMkLst>
            <pc:docMk/>
            <pc:sldMasterMk cId="2604898433" sldId="2147483661"/>
            <pc:sldLayoutMk cId="340026257" sldId="2147483676"/>
          </pc:sldLayoutMkLst>
          <pc:spChg chg="mod">
            <ac:chgData name="Victor Cheng" userId="494350ef4944c44a" providerId="LiveId" clId="{562B87CC-8086-4EA7-A58A-48512D265249}" dt="2024-03-17T15:09:56.756" v="2436" actId="2711"/>
            <ac:spMkLst>
              <pc:docMk/>
              <pc:sldMasterMk cId="2604898433" sldId="2147483661"/>
              <pc:sldLayoutMk cId="340026257" sldId="2147483676"/>
              <ac:spMk id="2" creationId="{7EEEF806-8F9B-3A4B-BCC4-B435AD9DF15F}"/>
            </ac:spMkLst>
          </pc:spChg>
          <pc:spChg chg="mod">
            <ac:chgData name="Victor Cheng" userId="494350ef4944c44a" providerId="LiveId" clId="{562B87CC-8086-4EA7-A58A-48512D265249}" dt="2024-03-17T15:09:56.756" v="2436" actId="2711"/>
            <ac:spMkLst>
              <pc:docMk/>
              <pc:sldMasterMk cId="2604898433" sldId="2147483661"/>
              <pc:sldLayoutMk cId="340026257" sldId="2147483676"/>
              <ac:spMk id="3" creationId="{6780A144-A20C-DB40-B689-B70F3CFD4CF4}"/>
            </ac:spMkLst>
          </pc:spChg>
          <pc:spChg chg="mod">
            <ac:chgData name="Victor Cheng" userId="494350ef4944c44a" providerId="LiveId" clId="{562B87CC-8086-4EA7-A58A-48512D265249}" dt="2024-03-17T15:09:56.756" v="2436" actId="2711"/>
            <ac:spMkLst>
              <pc:docMk/>
              <pc:sldMasterMk cId="2604898433" sldId="2147483661"/>
              <pc:sldLayoutMk cId="340026257" sldId="2147483676"/>
              <ac:spMk id="4" creationId="{E9E0362A-E746-FA45-A11D-856FBB149BAF}"/>
            </ac:spMkLst>
          </pc:spChg>
          <pc:spChg chg="mod">
            <ac:chgData name="Victor Cheng" userId="494350ef4944c44a" providerId="LiveId" clId="{562B87CC-8086-4EA7-A58A-48512D265249}" dt="2024-03-17T15:09:56.756" v="2436" actId="2711"/>
            <ac:spMkLst>
              <pc:docMk/>
              <pc:sldMasterMk cId="2604898433" sldId="2147483661"/>
              <pc:sldLayoutMk cId="340026257" sldId="2147483676"/>
              <ac:spMk id="5" creationId="{DE5DCD43-9341-9E42-8DA7-025B432522AA}"/>
            </ac:spMkLst>
          </pc:spChg>
          <pc:spChg chg="mod">
            <ac:chgData name="Victor Cheng" userId="494350ef4944c44a" providerId="LiveId" clId="{562B87CC-8086-4EA7-A58A-48512D265249}" dt="2024-03-17T15:09:56.756" v="2436" actId="2711"/>
            <ac:spMkLst>
              <pc:docMk/>
              <pc:sldMasterMk cId="2604898433" sldId="2147483661"/>
              <pc:sldLayoutMk cId="340026257" sldId="2147483676"/>
              <ac:spMk id="6" creationId="{3B403134-01B9-3F4B-9822-468D6FE82B5A}"/>
            </ac:spMkLst>
          </pc:spChg>
          <pc:spChg chg="mod">
            <ac:chgData name="Victor Cheng" userId="494350ef4944c44a" providerId="LiveId" clId="{562B87CC-8086-4EA7-A58A-48512D265249}" dt="2024-03-17T15:09:56.756" v="2436" actId="2711"/>
            <ac:spMkLst>
              <pc:docMk/>
              <pc:sldMasterMk cId="2604898433" sldId="2147483661"/>
              <pc:sldLayoutMk cId="340026257" sldId="2147483676"/>
              <ac:spMk id="10" creationId="{2815D985-9FBE-7D42-9F93-328EC250485D}"/>
            </ac:spMkLst>
          </pc:spChg>
          <pc:spChg chg="mod">
            <ac:chgData name="Victor Cheng" userId="494350ef4944c44a" providerId="LiveId" clId="{562B87CC-8086-4EA7-A58A-48512D265249}" dt="2024-03-17T15:09:56.756" v="2436" actId="2711"/>
            <ac:spMkLst>
              <pc:docMk/>
              <pc:sldMasterMk cId="2604898433" sldId="2147483661"/>
              <pc:sldLayoutMk cId="340026257" sldId="2147483676"/>
              <ac:spMk id="11" creationId="{F7B1C2E1-211A-7040-B9D0-F78E6C8D3D98}"/>
            </ac:spMkLst>
          </pc:spChg>
        </pc:sldLayoutChg>
        <pc:sldLayoutChg chg="modSp">
          <pc:chgData name="Victor Cheng" userId="494350ef4944c44a" providerId="LiveId" clId="{562B87CC-8086-4EA7-A58A-48512D265249}" dt="2024-03-17T15:10:22.012" v="2444" actId="2711"/>
          <pc:sldLayoutMkLst>
            <pc:docMk/>
            <pc:sldMasterMk cId="2604898433" sldId="2147483661"/>
            <pc:sldLayoutMk cId="342745549" sldId="2147483677"/>
          </pc:sldLayoutMkLst>
          <pc:spChg chg="mod">
            <ac:chgData name="Victor Cheng" userId="494350ef4944c44a" providerId="LiveId" clId="{562B87CC-8086-4EA7-A58A-48512D265249}" dt="2024-03-17T15:10:22.012" v="2444" actId="2711"/>
            <ac:spMkLst>
              <pc:docMk/>
              <pc:sldMasterMk cId="2604898433" sldId="2147483661"/>
              <pc:sldLayoutMk cId="342745549" sldId="2147483677"/>
              <ac:spMk id="2" creationId="{1B7C1CE0-D294-334E-9FBA-FB3407C27C71}"/>
            </ac:spMkLst>
          </pc:spChg>
          <pc:spChg chg="mod">
            <ac:chgData name="Victor Cheng" userId="494350ef4944c44a" providerId="LiveId" clId="{562B87CC-8086-4EA7-A58A-48512D265249}" dt="2024-03-17T15:10:22.012" v="2444" actId="2711"/>
            <ac:spMkLst>
              <pc:docMk/>
              <pc:sldMasterMk cId="2604898433" sldId="2147483661"/>
              <pc:sldLayoutMk cId="342745549" sldId="2147483677"/>
              <ac:spMk id="9" creationId="{ABEDF4FF-AC77-4F48-A891-5A9992D84691}"/>
            </ac:spMkLst>
          </pc:spChg>
          <pc:spChg chg="mod">
            <ac:chgData name="Victor Cheng" userId="494350ef4944c44a" providerId="LiveId" clId="{562B87CC-8086-4EA7-A58A-48512D265249}" dt="2024-03-17T15:10:22.012" v="2444" actId="2711"/>
            <ac:spMkLst>
              <pc:docMk/>
              <pc:sldMasterMk cId="2604898433" sldId="2147483661"/>
              <pc:sldLayoutMk cId="342745549" sldId="2147483677"/>
              <ac:spMk id="17" creationId="{430E40D1-A805-D345-82B8-BEB3E100357D}"/>
            </ac:spMkLst>
          </pc:spChg>
          <pc:spChg chg="mod">
            <ac:chgData name="Victor Cheng" userId="494350ef4944c44a" providerId="LiveId" clId="{562B87CC-8086-4EA7-A58A-48512D265249}" dt="2024-03-17T15:10:22.012" v="2444" actId="2711"/>
            <ac:spMkLst>
              <pc:docMk/>
              <pc:sldMasterMk cId="2604898433" sldId="2147483661"/>
              <pc:sldLayoutMk cId="342745549" sldId="2147483677"/>
              <ac:spMk id="18" creationId="{0B23192C-CF9B-D648-96F2-A3BE2D1DB8A4}"/>
            </ac:spMkLst>
          </pc:spChg>
          <pc:spChg chg="mod">
            <ac:chgData name="Victor Cheng" userId="494350ef4944c44a" providerId="LiveId" clId="{562B87CC-8086-4EA7-A58A-48512D265249}" dt="2024-03-17T15:10:22.012" v="2444" actId="2711"/>
            <ac:spMkLst>
              <pc:docMk/>
              <pc:sldMasterMk cId="2604898433" sldId="2147483661"/>
              <pc:sldLayoutMk cId="342745549" sldId="2147483677"/>
              <ac:spMk id="19" creationId="{9BC58FA4-EFB3-D54E-B364-724AB8A3417F}"/>
            </ac:spMkLst>
          </pc:spChg>
          <pc:spChg chg="mod">
            <ac:chgData name="Victor Cheng" userId="494350ef4944c44a" providerId="LiveId" clId="{562B87CC-8086-4EA7-A58A-48512D265249}" dt="2024-03-17T15:10:22.012" v="2444" actId="2711"/>
            <ac:spMkLst>
              <pc:docMk/>
              <pc:sldMasterMk cId="2604898433" sldId="2147483661"/>
              <pc:sldLayoutMk cId="342745549" sldId="2147483677"/>
              <ac:spMk id="20" creationId="{AB0879C4-70DA-FF4B-8D9F-A3526B10605F}"/>
            </ac:spMkLst>
          </pc:spChg>
          <pc:spChg chg="mod">
            <ac:chgData name="Victor Cheng" userId="494350ef4944c44a" providerId="LiveId" clId="{562B87CC-8086-4EA7-A58A-48512D265249}" dt="2024-03-17T15:10:22.012" v="2444" actId="2711"/>
            <ac:spMkLst>
              <pc:docMk/>
              <pc:sldMasterMk cId="2604898433" sldId="2147483661"/>
              <pc:sldLayoutMk cId="342745549" sldId="2147483677"/>
              <ac:spMk id="21" creationId="{B55D21B7-245B-C446-B48C-12FD1B91E84E}"/>
            </ac:spMkLst>
          </pc:spChg>
          <pc:spChg chg="mod">
            <ac:chgData name="Victor Cheng" userId="494350ef4944c44a" providerId="LiveId" clId="{562B87CC-8086-4EA7-A58A-48512D265249}" dt="2024-03-17T15:10:22.012" v="2444" actId="2711"/>
            <ac:spMkLst>
              <pc:docMk/>
              <pc:sldMasterMk cId="2604898433" sldId="2147483661"/>
              <pc:sldLayoutMk cId="342745549" sldId="2147483677"/>
              <ac:spMk id="23" creationId="{8FF36AD9-01F4-EE4F-B94A-3705C7A99284}"/>
            </ac:spMkLst>
          </pc:spChg>
          <pc:spChg chg="mod">
            <ac:chgData name="Victor Cheng" userId="494350ef4944c44a" providerId="LiveId" clId="{562B87CC-8086-4EA7-A58A-48512D265249}" dt="2024-03-17T15:10:22.012" v="2444" actId="2711"/>
            <ac:spMkLst>
              <pc:docMk/>
              <pc:sldMasterMk cId="2604898433" sldId="2147483661"/>
              <pc:sldLayoutMk cId="342745549" sldId="2147483677"/>
              <ac:spMk id="25" creationId="{838850AC-101D-A042-870A-F54579971C72}"/>
            </ac:spMkLst>
          </pc:spChg>
          <pc:spChg chg="mod">
            <ac:chgData name="Victor Cheng" userId="494350ef4944c44a" providerId="LiveId" clId="{562B87CC-8086-4EA7-A58A-48512D265249}" dt="2024-03-17T15:10:22.012" v="2444" actId="2711"/>
            <ac:spMkLst>
              <pc:docMk/>
              <pc:sldMasterMk cId="2604898433" sldId="2147483661"/>
              <pc:sldLayoutMk cId="342745549" sldId="2147483677"/>
              <ac:spMk id="27" creationId="{1B8F3441-0DC9-1A4C-81D7-65FF7A4D8725}"/>
            </ac:spMkLst>
          </pc:spChg>
          <pc:spChg chg="mod">
            <ac:chgData name="Victor Cheng" userId="494350ef4944c44a" providerId="LiveId" clId="{562B87CC-8086-4EA7-A58A-48512D265249}" dt="2024-03-17T15:10:22.012" v="2444" actId="2711"/>
            <ac:spMkLst>
              <pc:docMk/>
              <pc:sldMasterMk cId="2604898433" sldId="2147483661"/>
              <pc:sldLayoutMk cId="342745549" sldId="2147483677"/>
              <ac:spMk id="28" creationId="{2FC2229B-1252-4947-93ED-9417816B6C74}"/>
            </ac:spMkLst>
          </pc:spChg>
          <pc:spChg chg="mod">
            <ac:chgData name="Victor Cheng" userId="494350ef4944c44a" providerId="LiveId" clId="{562B87CC-8086-4EA7-A58A-48512D265249}" dt="2024-03-17T15:10:22.012" v="2444" actId="2711"/>
            <ac:spMkLst>
              <pc:docMk/>
              <pc:sldMasterMk cId="2604898433" sldId="2147483661"/>
              <pc:sldLayoutMk cId="342745549" sldId="2147483677"/>
              <ac:spMk id="29" creationId="{E5C7B3F6-4F7E-664A-ABA7-D103291A01EB}"/>
            </ac:spMkLst>
          </pc:spChg>
          <pc:spChg chg="mod">
            <ac:chgData name="Victor Cheng" userId="494350ef4944c44a" providerId="LiveId" clId="{562B87CC-8086-4EA7-A58A-48512D265249}" dt="2024-03-17T15:10:22.012" v="2444" actId="2711"/>
            <ac:spMkLst>
              <pc:docMk/>
              <pc:sldMasterMk cId="2604898433" sldId="2147483661"/>
              <pc:sldLayoutMk cId="342745549" sldId="2147483677"/>
              <ac:spMk id="30" creationId="{50E74CCF-69C0-204C-AC23-BA4E4E4D956E}"/>
            </ac:spMkLst>
          </pc:spChg>
        </pc:sldLayoutChg>
        <pc:sldLayoutChg chg="modSp">
          <pc:chgData name="Victor Cheng" userId="494350ef4944c44a" providerId="LiveId" clId="{562B87CC-8086-4EA7-A58A-48512D265249}" dt="2024-03-17T15:10:16.954" v="2442" actId="2711"/>
          <pc:sldLayoutMkLst>
            <pc:docMk/>
            <pc:sldMasterMk cId="2604898433" sldId="2147483661"/>
            <pc:sldLayoutMk cId="1329645693" sldId="2147483678"/>
          </pc:sldLayoutMkLst>
          <pc:spChg chg="mod">
            <ac:chgData name="Victor Cheng" userId="494350ef4944c44a" providerId="LiveId" clId="{562B87CC-8086-4EA7-A58A-48512D265249}" dt="2024-03-17T15:10:16.954" v="2442" actId="2711"/>
            <ac:spMkLst>
              <pc:docMk/>
              <pc:sldMasterMk cId="2604898433" sldId="2147483661"/>
              <pc:sldLayoutMk cId="1329645693" sldId="2147483678"/>
              <ac:spMk id="2" creationId="{5C4865BD-D389-D64A-B116-A5566C3847F9}"/>
            </ac:spMkLst>
          </pc:spChg>
          <pc:spChg chg="mod">
            <ac:chgData name="Victor Cheng" userId="494350ef4944c44a" providerId="LiveId" clId="{562B87CC-8086-4EA7-A58A-48512D265249}" dt="2024-03-17T15:10:16.954" v="2442" actId="2711"/>
            <ac:spMkLst>
              <pc:docMk/>
              <pc:sldMasterMk cId="2604898433" sldId="2147483661"/>
              <pc:sldLayoutMk cId="1329645693" sldId="2147483678"/>
              <ac:spMk id="3" creationId="{6D636D0A-CED6-7F48-887F-ED132AA86D61}"/>
            </ac:spMkLst>
          </pc:spChg>
          <pc:spChg chg="mod">
            <ac:chgData name="Victor Cheng" userId="494350ef4944c44a" providerId="LiveId" clId="{562B87CC-8086-4EA7-A58A-48512D265249}" dt="2024-03-17T15:10:16.954" v="2442" actId="2711"/>
            <ac:spMkLst>
              <pc:docMk/>
              <pc:sldMasterMk cId="2604898433" sldId="2147483661"/>
              <pc:sldLayoutMk cId="1329645693" sldId="2147483678"/>
              <ac:spMk id="4" creationId="{5C321E67-2A1C-B841-A48E-9FE08B0CC1B2}"/>
            </ac:spMkLst>
          </pc:spChg>
          <pc:spChg chg="mod">
            <ac:chgData name="Victor Cheng" userId="494350ef4944c44a" providerId="LiveId" clId="{562B87CC-8086-4EA7-A58A-48512D265249}" dt="2024-03-17T15:10:16.954" v="2442" actId="2711"/>
            <ac:spMkLst>
              <pc:docMk/>
              <pc:sldMasterMk cId="2604898433" sldId="2147483661"/>
              <pc:sldLayoutMk cId="1329645693" sldId="2147483678"/>
              <ac:spMk id="5" creationId="{BCD8A416-5D1D-A64C-A144-ED86BBFD77F5}"/>
            </ac:spMkLst>
          </pc:spChg>
          <pc:spChg chg="mod">
            <ac:chgData name="Victor Cheng" userId="494350ef4944c44a" providerId="LiveId" clId="{562B87CC-8086-4EA7-A58A-48512D265249}" dt="2024-03-17T15:10:16.954" v="2442" actId="2711"/>
            <ac:spMkLst>
              <pc:docMk/>
              <pc:sldMasterMk cId="2604898433" sldId="2147483661"/>
              <pc:sldLayoutMk cId="1329645693" sldId="2147483678"/>
              <ac:spMk id="6" creationId="{D90CE029-5BCA-5243-820E-2A297BC3C139}"/>
            </ac:spMkLst>
          </pc:spChg>
          <pc:spChg chg="mod">
            <ac:chgData name="Victor Cheng" userId="494350ef4944c44a" providerId="LiveId" clId="{562B87CC-8086-4EA7-A58A-48512D265249}" dt="2024-03-17T15:10:16.954" v="2442" actId="2711"/>
            <ac:spMkLst>
              <pc:docMk/>
              <pc:sldMasterMk cId="2604898433" sldId="2147483661"/>
              <pc:sldLayoutMk cId="1329645693" sldId="2147483678"/>
              <ac:spMk id="7" creationId="{CB80C76D-DB83-7F47-9E86-F24494F7EA98}"/>
            </ac:spMkLst>
          </pc:spChg>
          <pc:spChg chg="mod">
            <ac:chgData name="Victor Cheng" userId="494350ef4944c44a" providerId="LiveId" clId="{562B87CC-8086-4EA7-A58A-48512D265249}" dt="2024-03-17T15:10:16.954" v="2442" actId="2711"/>
            <ac:spMkLst>
              <pc:docMk/>
              <pc:sldMasterMk cId="2604898433" sldId="2147483661"/>
              <pc:sldLayoutMk cId="1329645693" sldId="2147483678"/>
              <ac:spMk id="8" creationId="{6C18821F-325C-DB40-9179-F7ED629CAD1C}"/>
            </ac:spMkLst>
          </pc:spChg>
          <pc:spChg chg="mod">
            <ac:chgData name="Victor Cheng" userId="494350ef4944c44a" providerId="LiveId" clId="{562B87CC-8086-4EA7-A58A-48512D265249}" dt="2024-03-17T15:10:16.954" v="2442" actId="2711"/>
            <ac:spMkLst>
              <pc:docMk/>
              <pc:sldMasterMk cId="2604898433" sldId="2147483661"/>
              <pc:sldLayoutMk cId="1329645693" sldId="2147483678"/>
              <ac:spMk id="9" creationId="{FC4BFA3C-AA0F-9D40-87A5-14AC6DF4EA65}"/>
            </ac:spMkLst>
          </pc:spChg>
          <pc:spChg chg="mod">
            <ac:chgData name="Victor Cheng" userId="494350ef4944c44a" providerId="LiveId" clId="{562B87CC-8086-4EA7-A58A-48512D265249}" dt="2024-03-17T15:10:16.954" v="2442" actId="2711"/>
            <ac:spMkLst>
              <pc:docMk/>
              <pc:sldMasterMk cId="2604898433" sldId="2147483661"/>
              <pc:sldLayoutMk cId="1329645693" sldId="2147483678"/>
              <ac:spMk id="10" creationId="{BF9E5FA5-BA43-C64F-A212-27FED94221AF}"/>
            </ac:spMkLst>
          </pc:spChg>
        </pc:sldLayoutChg>
        <pc:sldLayoutChg chg="modSp">
          <pc:chgData name="Victor Cheng" userId="494350ef4944c44a" providerId="LiveId" clId="{562B87CC-8086-4EA7-A58A-48512D265249}" dt="2024-03-17T15:10:24.357" v="2445" actId="2711"/>
          <pc:sldLayoutMkLst>
            <pc:docMk/>
            <pc:sldMasterMk cId="2604898433" sldId="2147483661"/>
            <pc:sldLayoutMk cId="3966240100" sldId="2147483679"/>
          </pc:sldLayoutMkLst>
          <pc:spChg chg="mod">
            <ac:chgData name="Victor Cheng" userId="494350ef4944c44a" providerId="LiveId" clId="{562B87CC-8086-4EA7-A58A-48512D265249}" dt="2024-03-17T15:10:24.357" v="2445" actId="2711"/>
            <ac:spMkLst>
              <pc:docMk/>
              <pc:sldMasterMk cId="2604898433" sldId="2147483661"/>
              <pc:sldLayoutMk cId="3966240100" sldId="2147483679"/>
              <ac:spMk id="2" creationId="{DC4C0496-8465-6B4B-8D3E-4DFDD10DC94D}"/>
            </ac:spMkLst>
          </pc:spChg>
          <pc:spChg chg="mod">
            <ac:chgData name="Victor Cheng" userId="494350ef4944c44a" providerId="LiveId" clId="{562B87CC-8086-4EA7-A58A-48512D265249}" dt="2024-03-17T15:10:24.357" v="2445" actId="2711"/>
            <ac:spMkLst>
              <pc:docMk/>
              <pc:sldMasterMk cId="2604898433" sldId="2147483661"/>
              <pc:sldLayoutMk cId="3966240100" sldId="2147483679"/>
              <ac:spMk id="3" creationId="{C0083BDA-E85C-8444-8C63-F45AAD005980}"/>
            </ac:spMkLst>
          </pc:spChg>
          <pc:spChg chg="mod">
            <ac:chgData name="Victor Cheng" userId="494350ef4944c44a" providerId="LiveId" clId="{562B87CC-8086-4EA7-A58A-48512D265249}" dt="2024-03-17T15:10:24.357" v="2445" actId="2711"/>
            <ac:spMkLst>
              <pc:docMk/>
              <pc:sldMasterMk cId="2604898433" sldId="2147483661"/>
              <pc:sldLayoutMk cId="3966240100" sldId="2147483679"/>
              <ac:spMk id="6" creationId="{3BCCFF7F-905D-E446-BED0-C30486C7F8C3}"/>
            </ac:spMkLst>
          </pc:spChg>
          <pc:spChg chg="mod">
            <ac:chgData name="Victor Cheng" userId="494350ef4944c44a" providerId="LiveId" clId="{562B87CC-8086-4EA7-A58A-48512D265249}" dt="2024-03-17T15:10:24.357" v="2445" actId="2711"/>
            <ac:spMkLst>
              <pc:docMk/>
              <pc:sldMasterMk cId="2604898433" sldId="2147483661"/>
              <pc:sldLayoutMk cId="3966240100" sldId="2147483679"/>
              <ac:spMk id="7" creationId="{A278A247-E44F-9E44-9D03-66CCC45EB887}"/>
            </ac:spMkLst>
          </pc:spChg>
          <pc:spChg chg="mod">
            <ac:chgData name="Victor Cheng" userId="494350ef4944c44a" providerId="LiveId" clId="{562B87CC-8086-4EA7-A58A-48512D265249}" dt="2024-03-17T15:10:24.357" v="2445" actId="2711"/>
            <ac:spMkLst>
              <pc:docMk/>
              <pc:sldMasterMk cId="2604898433" sldId="2147483661"/>
              <pc:sldLayoutMk cId="3966240100" sldId="2147483679"/>
              <ac:spMk id="8" creationId="{C67C4845-87BB-7E41-B4B1-6301213FED72}"/>
            </ac:spMkLst>
          </pc:spChg>
          <pc:spChg chg="mod">
            <ac:chgData name="Victor Cheng" userId="494350ef4944c44a" providerId="LiveId" clId="{562B87CC-8086-4EA7-A58A-48512D265249}" dt="2024-03-17T15:10:24.357" v="2445" actId="2711"/>
            <ac:spMkLst>
              <pc:docMk/>
              <pc:sldMasterMk cId="2604898433" sldId="2147483661"/>
              <pc:sldLayoutMk cId="3966240100" sldId="2147483679"/>
              <ac:spMk id="9" creationId="{CC3A9060-1062-3F45-B7FF-347668524478}"/>
            </ac:spMkLst>
          </pc:spChg>
          <pc:spChg chg="mod">
            <ac:chgData name="Victor Cheng" userId="494350ef4944c44a" providerId="LiveId" clId="{562B87CC-8086-4EA7-A58A-48512D265249}" dt="2024-03-17T15:10:24.357" v="2445" actId="2711"/>
            <ac:spMkLst>
              <pc:docMk/>
              <pc:sldMasterMk cId="2604898433" sldId="2147483661"/>
              <pc:sldLayoutMk cId="3966240100" sldId="2147483679"/>
              <ac:spMk id="10" creationId="{4AA96C79-CC8E-234F-86E7-36A96874C686}"/>
            </ac:spMkLst>
          </pc:spChg>
        </pc:sldLayoutChg>
        <pc:sldLayoutChg chg="modSp">
          <pc:chgData name="Victor Cheng" userId="494350ef4944c44a" providerId="LiveId" clId="{562B87CC-8086-4EA7-A58A-48512D265249}" dt="2024-03-17T15:10:30.467" v="2447" actId="2711"/>
          <pc:sldLayoutMkLst>
            <pc:docMk/>
            <pc:sldMasterMk cId="2604898433" sldId="2147483661"/>
            <pc:sldLayoutMk cId="1505339280" sldId="2147483680"/>
          </pc:sldLayoutMkLst>
          <pc:spChg chg="mod">
            <ac:chgData name="Victor Cheng" userId="494350ef4944c44a" providerId="LiveId" clId="{562B87CC-8086-4EA7-A58A-48512D265249}" dt="2024-03-17T15:10:30.467" v="2447" actId="2711"/>
            <ac:spMkLst>
              <pc:docMk/>
              <pc:sldMasterMk cId="2604898433" sldId="2147483661"/>
              <pc:sldLayoutMk cId="1505339280" sldId="2147483680"/>
              <ac:spMk id="2" creationId="{3DB4E6F8-CAB7-7F43-A4ED-C453BEDFD75E}"/>
            </ac:spMkLst>
          </pc:spChg>
          <pc:spChg chg="mod">
            <ac:chgData name="Victor Cheng" userId="494350ef4944c44a" providerId="LiveId" clId="{562B87CC-8086-4EA7-A58A-48512D265249}" dt="2024-03-17T15:10:30.467" v="2447" actId="2711"/>
            <ac:spMkLst>
              <pc:docMk/>
              <pc:sldMasterMk cId="2604898433" sldId="2147483661"/>
              <pc:sldLayoutMk cId="1505339280" sldId="2147483680"/>
              <ac:spMk id="3" creationId="{C96B4E74-9D1B-0546-921C-3CF1D78F115B}"/>
            </ac:spMkLst>
          </pc:spChg>
          <pc:spChg chg="mod">
            <ac:chgData name="Victor Cheng" userId="494350ef4944c44a" providerId="LiveId" clId="{562B87CC-8086-4EA7-A58A-48512D265249}" dt="2024-03-17T15:10:30.467" v="2447" actId="2711"/>
            <ac:spMkLst>
              <pc:docMk/>
              <pc:sldMasterMk cId="2604898433" sldId="2147483661"/>
              <pc:sldLayoutMk cId="1505339280" sldId="2147483680"/>
              <ac:spMk id="9" creationId="{814C31CA-6A99-1746-AD1E-6C0A88327F87}"/>
            </ac:spMkLst>
          </pc:spChg>
          <pc:spChg chg="mod">
            <ac:chgData name="Victor Cheng" userId="494350ef4944c44a" providerId="LiveId" clId="{562B87CC-8086-4EA7-A58A-48512D265249}" dt="2024-03-17T15:10:30.467" v="2447" actId="2711"/>
            <ac:spMkLst>
              <pc:docMk/>
              <pc:sldMasterMk cId="2604898433" sldId="2147483661"/>
              <pc:sldLayoutMk cId="1505339280" sldId="2147483680"/>
              <ac:spMk id="10" creationId="{FF0B836A-EDC9-DA4E-B290-B57537077CD6}"/>
            </ac:spMkLst>
          </pc:spChg>
          <pc:spChg chg="mod">
            <ac:chgData name="Victor Cheng" userId="494350ef4944c44a" providerId="LiveId" clId="{562B87CC-8086-4EA7-A58A-48512D265249}" dt="2024-03-17T15:10:30.467" v="2447" actId="2711"/>
            <ac:spMkLst>
              <pc:docMk/>
              <pc:sldMasterMk cId="2604898433" sldId="2147483661"/>
              <pc:sldLayoutMk cId="1505339280" sldId="2147483680"/>
              <ac:spMk id="17" creationId="{090A5D6E-EA70-384A-8241-47A4C29925B0}"/>
            </ac:spMkLst>
          </pc:spChg>
          <pc:spChg chg="mod">
            <ac:chgData name="Victor Cheng" userId="494350ef4944c44a" providerId="LiveId" clId="{562B87CC-8086-4EA7-A58A-48512D265249}" dt="2024-03-17T15:10:30.467" v="2447" actId="2711"/>
            <ac:spMkLst>
              <pc:docMk/>
              <pc:sldMasterMk cId="2604898433" sldId="2147483661"/>
              <pc:sldLayoutMk cId="1505339280" sldId="2147483680"/>
              <ac:spMk id="18" creationId="{51B02A05-8115-1C49-8046-084A36E3AFA5}"/>
            </ac:spMkLst>
          </pc:spChg>
          <pc:spChg chg="mod">
            <ac:chgData name="Victor Cheng" userId="494350ef4944c44a" providerId="LiveId" clId="{562B87CC-8086-4EA7-A58A-48512D265249}" dt="2024-03-17T15:10:30.467" v="2447" actId="2711"/>
            <ac:spMkLst>
              <pc:docMk/>
              <pc:sldMasterMk cId="2604898433" sldId="2147483661"/>
              <pc:sldLayoutMk cId="1505339280" sldId="2147483680"/>
              <ac:spMk id="20" creationId="{726D3DC0-29F6-E14F-8949-DA0DC6084736}"/>
            </ac:spMkLst>
          </pc:spChg>
        </pc:sldLayoutChg>
        <pc:sldLayoutChg chg="modSp">
          <pc:chgData name="Victor Cheng" userId="494350ef4944c44a" providerId="LiveId" clId="{562B87CC-8086-4EA7-A58A-48512D265249}" dt="2024-03-17T15:10:28.194" v="2446" actId="2711"/>
          <pc:sldLayoutMkLst>
            <pc:docMk/>
            <pc:sldMasterMk cId="2604898433" sldId="2147483661"/>
            <pc:sldLayoutMk cId="2913667638" sldId="2147483681"/>
          </pc:sldLayoutMkLst>
          <pc:spChg chg="mod">
            <ac:chgData name="Victor Cheng" userId="494350ef4944c44a" providerId="LiveId" clId="{562B87CC-8086-4EA7-A58A-48512D265249}" dt="2024-03-17T15:10:28.194" v="2446" actId="2711"/>
            <ac:spMkLst>
              <pc:docMk/>
              <pc:sldMasterMk cId="2604898433" sldId="2147483661"/>
              <pc:sldLayoutMk cId="2913667638" sldId="2147483681"/>
              <ac:spMk id="2" creationId="{45732B9B-C434-2647-BBEA-BD13D5F72752}"/>
            </ac:spMkLst>
          </pc:spChg>
          <pc:spChg chg="mod">
            <ac:chgData name="Victor Cheng" userId="494350ef4944c44a" providerId="LiveId" clId="{562B87CC-8086-4EA7-A58A-48512D265249}" dt="2024-03-17T15:10:28.194" v="2446" actId="2711"/>
            <ac:spMkLst>
              <pc:docMk/>
              <pc:sldMasterMk cId="2604898433" sldId="2147483661"/>
              <pc:sldLayoutMk cId="2913667638" sldId="2147483681"/>
              <ac:spMk id="3" creationId="{F19A7615-891E-934C-B376-A45A27A4BB12}"/>
            </ac:spMkLst>
          </pc:spChg>
          <pc:spChg chg="mod">
            <ac:chgData name="Victor Cheng" userId="494350ef4944c44a" providerId="LiveId" clId="{562B87CC-8086-4EA7-A58A-48512D265249}" dt="2024-03-17T15:10:28.194" v="2446" actId="2711"/>
            <ac:spMkLst>
              <pc:docMk/>
              <pc:sldMasterMk cId="2604898433" sldId="2147483661"/>
              <pc:sldLayoutMk cId="2913667638" sldId="2147483681"/>
              <ac:spMk id="5" creationId="{A907360D-4F98-694E-972F-6DD438B636E4}"/>
            </ac:spMkLst>
          </pc:spChg>
          <pc:spChg chg="mod">
            <ac:chgData name="Victor Cheng" userId="494350ef4944c44a" providerId="LiveId" clId="{562B87CC-8086-4EA7-A58A-48512D265249}" dt="2024-03-17T15:10:28.194" v="2446" actId="2711"/>
            <ac:spMkLst>
              <pc:docMk/>
              <pc:sldMasterMk cId="2604898433" sldId="2147483661"/>
              <pc:sldLayoutMk cId="2913667638" sldId="2147483681"/>
              <ac:spMk id="7" creationId="{C7B58B5C-6A8C-4B40-A015-FB7BF3C3B0D1}"/>
            </ac:spMkLst>
          </pc:spChg>
          <pc:spChg chg="mod">
            <ac:chgData name="Victor Cheng" userId="494350ef4944c44a" providerId="LiveId" clId="{562B87CC-8086-4EA7-A58A-48512D265249}" dt="2024-03-17T15:10:28.194" v="2446" actId="2711"/>
            <ac:spMkLst>
              <pc:docMk/>
              <pc:sldMasterMk cId="2604898433" sldId="2147483661"/>
              <pc:sldLayoutMk cId="2913667638" sldId="2147483681"/>
              <ac:spMk id="9" creationId="{E68BD5BE-B3F7-F04F-8185-396178CD976A}"/>
            </ac:spMkLst>
          </pc:spChg>
          <pc:spChg chg="mod">
            <ac:chgData name="Victor Cheng" userId="494350ef4944c44a" providerId="LiveId" clId="{562B87CC-8086-4EA7-A58A-48512D265249}" dt="2024-03-17T15:10:28.194" v="2446" actId="2711"/>
            <ac:spMkLst>
              <pc:docMk/>
              <pc:sldMasterMk cId="2604898433" sldId="2147483661"/>
              <pc:sldLayoutMk cId="2913667638" sldId="2147483681"/>
              <ac:spMk id="10" creationId="{F0457ED6-7FBE-E941-BB1C-62439019DF71}"/>
            </ac:spMkLst>
          </pc:spChg>
          <pc:spChg chg="mod">
            <ac:chgData name="Victor Cheng" userId="494350ef4944c44a" providerId="LiveId" clId="{562B87CC-8086-4EA7-A58A-48512D265249}" dt="2024-03-17T15:10:28.194" v="2446" actId="2711"/>
            <ac:spMkLst>
              <pc:docMk/>
              <pc:sldMasterMk cId="2604898433" sldId="2147483661"/>
              <pc:sldLayoutMk cId="2913667638" sldId="2147483681"/>
              <ac:spMk id="11" creationId="{A6CBA62C-206B-9746-9B48-38457BD7F5C3}"/>
            </ac:spMkLst>
          </pc:spChg>
        </pc:sldLayoutChg>
        <pc:sldLayoutChg chg="modSp">
          <pc:chgData name="Victor Cheng" userId="494350ef4944c44a" providerId="LiveId" clId="{562B87CC-8086-4EA7-A58A-48512D265249}" dt="2024-03-17T15:10:36.406" v="2449" actId="2711"/>
          <pc:sldLayoutMkLst>
            <pc:docMk/>
            <pc:sldMasterMk cId="2604898433" sldId="2147483661"/>
            <pc:sldLayoutMk cId="2445582452" sldId="2147483682"/>
          </pc:sldLayoutMkLst>
          <pc:spChg chg="mod">
            <ac:chgData name="Victor Cheng" userId="494350ef4944c44a" providerId="LiveId" clId="{562B87CC-8086-4EA7-A58A-48512D265249}" dt="2024-03-17T15:10:36.406" v="2449" actId="2711"/>
            <ac:spMkLst>
              <pc:docMk/>
              <pc:sldMasterMk cId="2604898433" sldId="2147483661"/>
              <pc:sldLayoutMk cId="2445582452" sldId="2147483682"/>
              <ac:spMk id="2" creationId="{0C6F0517-3901-B845-8CC8-F9AC155615EB}"/>
            </ac:spMkLst>
          </pc:spChg>
          <pc:spChg chg="mod">
            <ac:chgData name="Victor Cheng" userId="494350ef4944c44a" providerId="LiveId" clId="{562B87CC-8086-4EA7-A58A-48512D265249}" dt="2024-03-17T15:10:36.406" v="2449" actId="2711"/>
            <ac:spMkLst>
              <pc:docMk/>
              <pc:sldMasterMk cId="2604898433" sldId="2147483661"/>
              <pc:sldLayoutMk cId="2445582452" sldId="2147483682"/>
              <ac:spMk id="3" creationId="{C011E259-EABF-4E42-B61A-80E7F386E0D8}"/>
            </ac:spMkLst>
          </pc:spChg>
          <pc:spChg chg="mod">
            <ac:chgData name="Victor Cheng" userId="494350ef4944c44a" providerId="LiveId" clId="{562B87CC-8086-4EA7-A58A-48512D265249}" dt="2024-03-17T15:10:36.406" v="2449" actId="2711"/>
            <ac:spMkLst>
              <pc:docMk/>
              <pc:sldMasterMk cId="2604898433" sldId="2147483661"/>
              <pc:sldLayoutMk cId="2445582452" sldId="2147483682"/>
              <ac:spMk id="7" creationId="{C2BDBAE6-1929-5448-AA24-FBF7494A1D42}"/>
            </ac:spMkLst>
          </pc:spChg>
          <pc:spChg chg="mod">
            <ac:chgData name="Victor Cheng" userId="494350ef4944c44a" providerId="LiveId" clId="{562B87CC-8086-4EA7-A58A-48512D265249}" dt="2024-03-17T15:10:36.406" v="2449" actId="2711"/>
            <ac:spMkLst>
              <pc:docMk/>
              <pc:sldMasterMk cId="2604898433" sldId="2147483661"/>
              <pc:sldLayoutMk cId="2445582452" sldId="2147483682"/>
              <ac:spMk id="8" creationId="{1DA2F7E5-5EBE-AD41-B2D5-A8E8C9A26A3C}"/>
            </ac:spMkLst>
          </pc:spChg>
          <pc:spChg chg="mod">
            <ac:chgData name="Victor Cheng" userId="494350ef4944c44a" providerId="LiveId" clId="{562B87CC-8086-4EA7-A58A-48512D265249}" dt="2024-03-17T15:10:36.406" v="2449" actId="2711"/>
            <ac:spMkLst>
              <pc:docMk/>
              <pc:sldMasterMk cId="2604898433" sldId="2147483661"/>
              <pc:sldLayoutMk cId="2445582452" sldId="2147483682"/>
              <ac:spMk id="10" creationId="{6B641339-615F-6048-AF9E-618B144DED43}"/>
            </ac:spMkLst>
          </pc:spChg>
          <pc:spChg chg="mod">
            <ac:chgData name="Victor Cheng" userId="494350ef4944c44a" providerId="LiveId" clId="{562B87CC-8086-4EA7-A58A-48512D265249}" dt="2024-03-17T15:10:36.406" v="2449" actId="2711"/>
            <ac:spMkLst>
              <pc:docMk/>
              <pc:sldMasterMk cId="2604898433" sldId="2147483661"/>
              <pc:sldLayoutMk cId="2445582452" sldId="2147483682"/>
              <ac:spMk id="12" creationId="{E4A10DBA-F79F-E745-B0BB-A2252642F731}"/>
            </ac:spMkLst>
          </pc:spChg>
          <pc:spChg chg="mod">
            <ac:chgData name="Victor Cheng" userId="494350ef4944c44a" providerId="LiveId" clId="{562B87CC-8086-4EA7-A58A-48512D265249}" dt="2024-03-17T15:10:36.406" v="2449" actId="2711"/>
            <ac:spMkLst>
              <pc:docMk/>
              <pc:sldMasterMk cId="2604898433" sldId="2147483661"/>
              <pc:sldLayoutMk cId="2445582452" sldId="2147483682"/>
              <ac:spMk id="13" creationId="{D7D5CA06-7135-F24F-941B-7399DEFCC2C3}"/>
            </ac:spMkLst>
          </pc:spChg>
          <pc:spChg chg="mod">
            <ac:chgData name="Victor Cheng" userId="494350ef4944c44a" providerId="LiveId" clId="{562B87CC-8086-4EA7-A58A-48512D265249}" dt="2024-03-17T15:10:36.406" v="2449" actId="2711"/>
            <ac:spMkLst>
              <pc:docMk/>
              <pc:sldMasterMk cId="2604898433" sldId="2147483661"/>
              <pc:sldLayoutMk cId="2445582452" sldId="2147483682"/>
              <ac:spMk id="14" creationId="{246BD1FB-3F3C-CE44-A499-E36FC6662590}"/>
            </ac:spMkLst>
          </pc:spChg>
        </pc:sldLayoutChg>
        <pc:sldLayoutChg chg="modSp">
          <pc:chgData name="Victor Cheng" userId="494350ef4944c44a" providerId="LiveId" clId="{562B87CC-8086-4EA7-A58A-48512D265249}" dt="2024-03-17T15:09:59.455" v="2437" actId="2711"/>
          <pc:sldLayoutMkLst>
            <pc:docMk/>
            <pc:sldMasterMk cId="2604898433" sldId="2147483661"/>
            <pc:sldLayoutMk cId="1111276913" sldId="2147483683"/>
          </pc:sldLayoutMkLst>
          <pc:spChg chg="mod">
            <ac:chgData name="Victor Cheng" userId="494350ef4944c44a" providerId="LiveId" clId="{562B87CC-8086-4EA7-A58A-48512D265249}" dt="2024-03-17T15:09:59.455" v="2437" actId="2711"/>
            <ac:spMkLst>
              <pc:docMk/>
              <pc:sldMasterMk cId="2604898433" sldId="2147483661"/>
              <pc:sldLayoutMk cId="1111276913" sldId="2147483683"/>
              <ac:spMk id="2" creationId="{6ACDDDE5-B465-E145-8FE0-574D5761CB6C}"/>
            </ac:spMkLst>
          </pc:spChg>
          <pc:spChg chg="mod">
            <ac:chgData name="Victor Cheng" userId="494350ef4944c44a" providerId="LiveId" clId="{562B87CC-8086-4EA7-A58A-48512D265249}" dt="2024-03-17T15:09:59.455" v="2437" actId="2711"/>
            <ac:spMkLst>
              <pc:docMk/>
              <pc:sldMasterMk cId="2604898433" sldId="2147483661"/>
              <pc:sldLayoutMk cId="1111276913" sldId="2147483683"/>
              <ac:spMk id="4" creationId="{40AC6EAB-96CF-D547-8DD8-F68A29A76FDA}"/>
            </ac:spMkLst>
          </pc:spChg>
          <pc:spChg chg="mod">
            <ac:chgData name="Victor Cheng" userId="494350ef4944c44a" providerId="LiveId" clId="{562B87CC-8086-4EA7-A58A-48512D265249}" dt="2024-03-17T15:09:59.455" v="2437" actId="2711"/>
            <ac:spMkLst>
              <pc:docMk/>
              <pc:sldMasterMk cId="2604898433" sldId="2147483661"/>
              <pc:sldLayoutMk cId="1111276913" sldId="2147483683"/>
              <ac:spMk id="6" creationId="{B35AAA11-E6BB-614B-BCFC-59E1C377D797}"/>
            </ac:spMkLst>
          </pc:spChg>
          <pc:spChg chg="mod">
            <ac:chgData name="Victor Cheng" userId="494350ef4944c44a" providerId="LiveId" clId="{562B87CC-8086-4EA7-A58A-48512D265249}" dt="2024-03-17T15:09:59.455" v="2437" actId="2711"/>
            <ac:spMkLst>
              <pc:docMk/>
              <pc:sldMasterMk cId="2604898433" sldId="2147483661"/>
              <pc:sldLayoutMk cId="1111276913" sldId="2147483683"/>
              <ac:spMk id="7" creationId="{F4292884-90D3-2940-98C9-7F2111E293E5}"/>
            </ac:spMkLst>
          </pc:spChg>
          <pc:spChg chg="mod">
            <ac:chgData name="Victor Cheng" userId="494350ef4944c44a" providerId="LiveId" clId="{562B87CC-8086-4EA7-A58A-48512D265249}" dt="2024-03-17T15:09:59.455" v="2437" actId="2711"/>
            <ac:spMkLst>
              <pc:docMk/>
              <pc:sldMasterMk cId="2604898433" sldId="2147483661"/>
              <pc:sldLayoutMk cId="1111276913" sldId="2147483683"/>
              <ac:spMk id="8" creationId="{3E08C1B7-526B-2F4E-BBDA-26E41FBC9D50}"/>
            </ac:spMkLst>
          </pc:spChg>
          <pc:spChg chg="mod">
            <ac:chgData name="Victor Cheng" userId="494350ef4944c44a" providerId="LiveId" clId="{562B87CC-8086-4EA7-A58A-48512D265249}" dt="2024-03-17T15:09:59.455" v="2437" actId="2711"/>
            <ac:spMkLst>
              <pc:docMk/>
              <pc:sldMasterMk cId="2604898433" sldId="2147483661"/>
              <pc:sldLayoutMk cId="1111276913" sldId="2147483683"/>
              <ac:spMk id="9" creationId="{26772545-D5A9-794B-88EE-7C289FC3351D}"/>
            </ac:spMkLst>
          </pc:spChg>
        </pc:sldLayoutChg>
        <pc:sldLayoutChg chg="modSp">
          <pc:chgData name="Victor Cheng" userId="494350ef4944c44a" providerId="LiveId" clId="{562B87CC-8086-4EA7-A58A-48512D265249}" dt="2024-03-17T15:10:19.322" v="2443" actId="2711"/>
          <pc:sldLayoutMkLst>
            <pc:docMk/>
            <pc:sldMasterMk cId="2604898433" sldId="2147483661"/>
            <pc:sldLayoutMk cId="937913578" sldId="2147483684"/>
          </pc:sldLayoutMkLst>
          <pc:spChg chg="mod">
            <ac:chgData name="Victor Cheng" userId="494350ef4944c44a" providerId="LiveId" clId="{562B87CC-8086-4EA7-A58A-48512D265249}" dt="2024-03-17T15:10:19.322" v="2443" actId="2711"/>
            <ac:spMkLst>
              <pc:docMk/>
              <pc:sldMasterMk cId="2604898433" sldId="2147483661"/>
              <pc:sldLayoutMk cId="937913578" sldId="2147483684"/>
              <ac:spMk id="2" creationId="{BA39458D-9922-794C-A73A-775491C32C79}"/>
            </ac:spMkLst>
          </pc:spChg>
          <pc:spChg chg="mod">
            <ac:chgData name="Victor Cheng" userId="494350ef4944c44a" providerId="LiveId" clId="{562B87CC-8086-4EA7-A58A-48512D265249}" dt="2024-03-17T15:10:19.322" v="2443" actId="2711"/>
            <ac:spMkLst>
              <pc:docMk/>
              <pc:sldMasterMk cId="2604898433" sldId="2147483661"/>
              <pc:sldLayoutMk cId="937913578" sldId="2147483684"/>
              <ac:spMk id="4" creationId="{574CB93C-BD9D-4A48-8419-3544F01408F8}"/>
            </ac:spMkLst>
          </pc:spChg>
          <pc:spChg chg="mod">
            <ac:chgData name="Victor Cheng" userId="494350ef4944c44a" providerId="LiveId" clId="{562B87CC-8086-4EA7-A58A-48512D265249}" dt="2024-03-17T15:10:19.322" v="2443" actId="2711"/>
            <ac:spMkLst>
              <pc:docMk/>
              <pc:sldMasterMk cId="2604898433" sldId="2147483661"/>
              <pc:sldLayoutMk cId="937913578" sldId="2147483684"/>
              <ac:spMk id="6" creationId="{67F5AADB-EC61-2B4A-854F-431C6478664A}"/>
            </ac:spMkLst>
          </pc:spChg>
          <pc:spChg chg="mod">
            <ac:chgData name="Victor Cheng" userId="494350ef4944c44a" providerId="LiveId" clId="{562B87CC-8086-4EA7-A58A-48512D265249}" dt="2024-03-17T15:10:19.322" v="2443" actId="2711"/>
            <ac:spMkLst>
              <pc:docMk/>
              <pc:sldMasterMk cId="2604898433" sldId="2147483661"/>
              <pc:sldLayoutMk cId="937913578" sldId="2147483684"/>
              <ac:spMk id="7" creationId="{894A504A-1C88-2141-B9BB-0CF5A968E4B5}"/>
            </ac:spMkLst>
          </pc:spChg>
          <pc:spChg chg="mod">
            <ac:chgData name="Victor Cheng" userId="494350ef4944c44a" providerId="LiveId" clId="{562B87CC-8086-4EA7-A58A-48512D265249}" dt="2024-03-17T15:10:19.322" v="2443" actId="2711"/>
            <ac:spMkLst>
              <pc:docMk/>
              <pc:sldMasterMk cId="2604898433" sldId="2147483661"/>
              <pc:sldLayoutMk cId="937913578" sldId="2147483684"/>
              <ac:spMk id="8" creationId="{E9A27E98-C761-4C4E-B67E-28192E050560}"/>
            </ac:spMkLst>
          </pc:spChg>
          <pc:spChg chg="mod">
            <ac:chgData name="Victor Cheng" userId="494350ef4944c44a" providerId="LiveId" clId="{562B87CC-8086-4EA7-A58A-48512D265249}" dt="2024-03-17T15:10:19.322" v="2443" actId="2711"/>
            <ac:spMkLst>
              <pc:docMk/>
              <pc:sldMasterMk cId="2604898433" sldId="2147483661"/>
              <pc:sldLayoutMk cId="937913578" sldId="2147483684"/>
              <ac:spMk id="9" creationId="{9E033BDE-4999-B841-9092-446D527B1A3E}"/>
            </ac:spMkLst>
          </pc:spChg>
          <pc:spChg chg="mod">
            <ac:chgData name="Victor Cheng" userId="494350ef4944c44a" providerId="LiveId" clId="{562B87CC-8086-4EA7-A58A-48512D265249}" dt="2024-03-17T15:10:19.322" v="2443" actId="2711"/>
            <ac:spMkLst>
              <pc:docMk/>
              <pc:sldMasterMk cId="2604898433" sldId="2147483661"/>
              <pc:sldLayoutMk cId="937913578" sldId="2147483684"/>
              <ac:spMk id="10" creationId="{255F7FA8-68EA-D148-8F09-3C1FB950E4E7}"/>
            </ac:spMkLst>
          </pc:spChg>
        </pc:sldLayoutChg>
        <pc:sldLayoutChg chg="modSp">
          <pc:chgData name="Victor Cheng" userId="494350ef4944c44a" providerId="LiveId" clId="{562B87CC-8086-4EA7-A58A-48512D265249}" dt="2024-03-17T15:10:06.241" v="2439" actId="2711"/>
          <pc:sldLayoutMkLst>
            <pc:docMk/>
            <pc:sldMasterMk cId="2604898433" sldId="2147483661"/>
            <pc:sldLayoutMk cId="1336203531" sldId="2147483685"/>
          </pc:sldLayoutMkLst>
          <pc:spChg chg="mod">
            <ac:chgData name="Victor Cheng" userId="494350ef4944c44a" providerId="LiveId" clId="{562B87CC-8086-4EA7-A58A-48512D265249}" dt="2024-03-17T15:10:06.241" v="2439" actId="2711"/>
            <ac:spMkLst>
              <pc:docMk/>
              <pc:sldMasterMk cId="2604898433" sldId="2147483661"/>
              <pc:sldLayoutMk cId="1336203531" sldId="2147483685"/>
              <ac:spMk id="2" creationId="{62FBD584-2D0B-CF40-AE6C-09329749D21D}"/>
            </ac:spMkLst>
          </pc:spChg>
          <pc:spChg chg="mod">
            <ac:chgData name="Victor Cheng" userId="494350ef4944c44a" providerId="LiveId" clId="{562B87CC-8086-4EA7-A58A-48512D265249}" dt="2024-03-17T15:10:06.241" v="2439" actId="2711"/>
            <ac:spMkLst>
              <pc:docMk/>
              <pc:sldMasterMk cId="2604898433" sldId="2147483661"/>
              <pc:sldLayoutMk cId="1336203531" sldId="2147483685"/>
              <ac:spMk id="3" creationId="{3F07D0A1-C196-B347-942F-7A579BB34E1C}"/>
            </ac:spMkLst>
          </pc:spChg>
          <pc:spChg chg="mod">
            <ac:chgData name="Victor Cheng" userId="494350ef4944c44a" providerId="LiveId" clId="{562B87CC-8086-4EA7-A58A-48512D265249}" dt="2024-03-17T15:10:06.241" v="2439" actId="2711"/>
            <ac:spMkLst>
              <pc:docMk/>
              <pc:sldMasterMk cId="2604898433" sldId="2147483661"/>
              <pc:sldLayoutMk cId="1336203531" sldId="2147483685"/>
              <ac:spMk id="5" creationId="{7FC01665-566D-D24B-992A-968A0EF77289}"/>
            </ac:spMkLst>
          </pc:spChg>
          <pc:spChg chg="mod">
            <ac:chgData name="Victor Cheng" userId="494350ef4944c44a" providerId="LiveId" clId="{562B87CC-8086-4EA7-A58A-48512D265249}" dt="2024-03-17T15:10:06.241" v="2439" actId="2711"/>
            <ac:spMkLst>
              <pc:docMk/>
              <pc:sldMasterMk cId="2604898433" sldId="2147483661"/>
              <pc:sldLayoutMk cId="1336203531" sldId="2147483685"/>
              <ac:spMk id="6" creationId="{DACCEEEE-82EF-5B40-966B-748CE564D5E8}"/>
            </ac:spMkLst>
          </pc:spChg>
          <pc:spChg chg="mod">
            <ac:chgData name="Victor Cheng" userId="494350ef4944c44a" providerId="LiveId" clId="{562B87CC-8086-4EA7-A58A-48512D265249}" dt="2024-03-17T15:10:06.241" v="2439" actId="2711"/>
            <ac:spMkLst>
              <pc:docMk/>
              <pc:sldMasterMk cId="2604898433" sldId="2147483661"/>
              <pc:sldLayoutMk cId="1336203531" sldId="2147483685"/>
              <ac:spMk id="13" creationId="{88416014-7EC1-8B4C-93F0-20063DDEE2C2}"/>
            </ac:spMkLst>
          </pc:spChg>
          <pc:spChg chg="mod">
            <ac:chgData name="Victor Cheng" userId="494350ef4944c44a" providerId="LiveId" clId="{562B87CC-8086-4EA7-A58A-48512D265249}" dt="2024-03-17T15:10:06.241" v="2439" actId="2711"/>
            <ac:spMkLst>
              <pc:docMk/>
              <pc:sldMasterMk cId="2604898433" sldId="2147483661"/>
              <pc:sldLayoutMk cId="1336203531" sldId="2147483685"/>
              <ac:spMk id="14" creationId="{EAF19925-CCF9-A643-983B-DF4A10A2B2A4}"/>
            </ac:spMkLst>
          </pc:spChg>
        </pc:sldLayoutChg>
        <pc:sldLayoutChg chg="modSp">
          <pc:chgData name="Victor Cheng" userId="494350ef4944c44a" providerId="LiveId" clId="{562B87CC-8086-4EA7-A58A-48512D265249}" dt="2024-03-17T15:10:08.728" v="2440" actId="2711"/>
          <pc:sldLayoutMkLst>
            <pc:docMk/>
            <pc:sldMasterMk cId="2604898433" sldId="2147483661"/>
            <pc:sldLayoutMk cId="60527015" sldId="2147483686"/>
          </pc:sldLayoutMkLst>
          <pc:spChg chg="mod">
            <ac:chgData name="Victor Cheng" userId="494350ef4944c44a" providerId="LiveId" clId="{562B87CC-8086-4EA7-A58A-48512D265249}" dt="2024-03-17T15:10:08.728" v="2440" actId="2711"/>
            <ac:spMkLst>
              <pc:docMk/>
              <pc:sldMasterMk cId="2604898433" sldId="2147483661"/>
              <pc:sldLayoutMk cId="60527015" sldId="2147483686"/>
              <ac:spMk id="2" creationId="{979C36AA-54F6-AB45-9940-DE59BB4E7969}"/>
            </ac:spMkLst>
          </pc:spChg>
          <pc:spChg chg="mod">
            <ac:chgData name="Victor Cheng" userId="494350ef4944c44a" providerId="LiveId" clId="{562B87CC-8086-4EA7-A58A-48512D265249}" dt="2024-03-17T15:10:08.728" v="2440" actId="2711"/>
            <ac:spMkLst>
              <pc:docMk/>
              <pc:sldMasterMk cId="2604898433" sldId="2147483661"/>
              <pc:sldLayoutMk cId="60527015" sldId="2147483686"/>
              <ac:spMk id="13" creationId="{98267B1A-E63C-A642-8CB8-0A4906FE2EFB}"/>
            </ac:spMkLst>
          </pc:spChg>
          <pc:spChg chg="mod">
            <ac:chgData name="Victor Cheng" userId="494350ef4944c44a" providerId="LiveId" clId="{562B87CC-8086-4EA7-A58A-48512D265249}" dt="2024-03-17T15:10:08.728" v="2440" actId="2711"/>
            <ac:spMkLst>
              <pc:docMk/>
              <pc:sldMasterMk cId="2604898433" sldId="2147483661"/>
              <pc:sldLayoutMk cId="60527015" sldId="2147483686"/>
              <ac:spMk id="16" creationId="{81AA86F9-703B-B84A-9718-B379391F9850}"/>
            </ac:spMkLst>
          </pc:spChg>
          <pc:spChg chg="mod">
            <ac:chgData name="Victor Cheng" userId="494350ef4944c44a" providerId="LiveId" clId="{562B87CC-8086-4EA7-A58A-48512D265249}" dt="2024-03-17T15:10:08.728" v="2440" actId="2711"/>
            <ac:spMkLst>
              <pc:docMk/>
              <pc:sldMasterMk cId="2604898433" sldId="2147483661"/>
              <pc:sldLayoutMk cId="60527015" sldId="2147483686"/>
              <ac:spMk id="17" creationId="{E05D1F27-7603-5A4C-971D-9ADBA69E05B8}"/>
            </ac:spMkLst>
          </pc:spChg>
          <pc:spChg chg="mod">
            <ac:chgData name="Victor Cheng" userId="494350ef4944c44a" providerId="LiveId" clId="{562B87CC-8086-4EA7-A58A-48512D265249}" dt="2024-03-17T15:10:08.728" v="2440" actId="2711"/>
            <ac:spMkLst>
              <pc:docMk/>
              <pc:sldMasterMk cId="2604898433" sldId="2147483661"/>
              <pc:sldLayoutMk cId="60527015" sldId="2147483686"/>
              <ac:spMk id="18" creationId="{AEF08F82-79AA-3645-A514-F83465B2B8EF}"/>
            </ac:spMkLst>
          </pc:spChg>
          <pc:spChg chg="mod">
            <ac:chgData name="Victor Cheng" userId="494350ef4944c44a" providerId="LiveId" clId="{562B87CC-8086-4EA7-A58A-48512D265249}" dt="2024-03-17T15:10:08.728" v="2440" actId="2711"/>
            <ac:spMkLst>
              <pc:docMk/>
              <pc:sldMasterMk cId="2604898433" sldId="2147483661"/>
              <pc:sldLayoutMk cId="60527015" sldId="2147483686"/>
              <ac:spMk id="20" creationId="{AAB17D65-C4C6-254D-8D8E-DC4CB235F3B7}"/>
            </ac:spMkLst>
          </pc:spChg>
        </pc:sldLayoutChg>
        <pc:sldLayoutChg chg="modSp">
          <pc:chgData name="Victor Cheng" userId="494350ef4944c44a" providerId="LiveId" clId="{562B87CC-8086-4EA7-A58A-48512D265249}" dt="2024-03-17T15:10:33.324" v="2448" actId="2711"/>
          <pc:sldLayoutMkLst>
            <pc:docMk/>
            <pc:sldMasterMk cId="2604898433" sldId="2147483661"/>
            <pc:sldLayoutMk cId="4046740508" sldId="2147483687"/>
          </pc:sldLayoutMkLst>
          <pc:spChg chg="mod">
            <ac:chgData name="Victor Cheng" userId="494350ef4944c44a" providerId="LiveId" clId="{562B87CC-8086-4EA7-A58A-48512D265249}" dt="2024-03-17T15:10:33.324" v="2448" actId="2711"/>
            <ac:spMkLst>
              <pc:docMk/>
              <pc:sldMasterMk cId="2604898433" sldId="2147483661"/>
              <pc:sldLayoutMk cId="4046740508" sldId="2147483687"/>
              <ac:spMk id="2" creationId="{33CF04CA-232A-6E40-8DDD-0849BD232C6E}"/>
            </ac:spMkLst>
          </pc:spChg>
          <pc:spChg chg="mod">
            <ac:chgData name="Victor Cheng" userId="494350ef4944c44a" providerId="LiveId" clId="{562B87CC-8086-4EA7-A58A-48512D265249}" dt="2024-03-17T15:10:33.324" v="2448" actId="2711"/>
            <ac:spMkLst>
              <pc:docMk/>
              <pc:sldMasterMk cId="2604898433" sldId="2147483661"/>
              <pc:sldLayoutMk cId="4046740508" sldId="2147483687"/>
              <ac:spMk id="6" creationId="{A5442793-ED69-AD49-AF37-7529722086CB}"/>
            </ac:spMkLst>
          </pc:spChg>
          <pc:spChg chg="mod">
            <ac:chgData name="Victor Cheng" userId="494350ef4944c44a" providerId="LiveId" clId="{562B87CC-8086-4EA7-A58A-48512D265249}" dt="2024-03-17T15:10:33.324" v="2448" actId="2711"/>
            <ac:spMkLst>
              <pc:docMk/>
              <pc:sldMasterMk cId="2604898433" sldId="2147483661"/>
              <pc:sldLayoutMk cId="4046740508" sldId="2147483687"/>
              <ac:spMk id="8" creationId="{0EAF1ED0-CF3C-F740-B3F1-115E0C914015}"/>
            </ac:spMkLst>
          </pc:spChg>
          <pc:spChg chg="mod">
            <ac:chgData name="Victor Cheng" userId="494350ef4944c44a" providerId="LiveId" clId="{562B87CC-8086-4EA7-A58A-48512D265249}" dt="2024-03-17T15:10:33.324" v="2448" actId="2711"/>
            <ac:spMkLst>
              <pc:docMk/>
              <pc:sldMasterMk cId="2604898433" sldId="2147483661"/>
              <pc:sldLayoutMk cId="4046740508" sldId="2147483687"/>
              <ac:spMk id="9" creationId="{5CA38CD0-A2DF-4144-89EA-0260B81B35B4}"/>
            </ac:spMkLst>
          </pc:spChg>
          <pc:spChg chg="mod">
            <ac:chgData name="Victor Cheng" userId="494350ef4944c44a" providerId="LiveId" clId="{562B87CC-8086-4EA7-A58A-48512D265249}" dt="2024-03-17T15:10:33.324" v="2448" actId="2711"/>
            <ac:spMkLst>
              <pc:docMk/>
              <pc:sldMasterMk cId="2604898433" sldId="2147483661"/>
              <pc:sldLayoutMk cId="4046740508" sldId="2147483687"/>
              <ac:spMk id="10" creationId="{AC5F3F65-DEC4-0148-BFD4-7C3EF6B18622}"/>
            </ac:spMkLst>
          </pc:spChg>
          <pc:spChg chg="mod">
            <ac:chgData name="Victor Cheng" userId="494350ef4944c44a" providerId="LiveId" clId="{562B87CC-8086-4EA7-A58A-48512D265249}" dt="2024-03-17T15:10:33.324" v="2448" actId="2711"/>
            <ac:spMkLst>
              <pc:docMk/>
              <pc:sldMasterMk cId="2604898433" sldId="2147483661"/>
              <pc:sldLayoutMk cId="4046740508" sldId="2147483687"/>
              <ac:spMk id="11" creationId="{AB77258F-2E40-EF47-96B1-F16647D5FC1E}"/>
            </ac:spMkLst>
          </pc:spChg>
          <pc:spChg chg="mod">
            <ac:chgData name="Victor Cheng" userId="494350ef4944c44a" providerId="LiveId" clId="{562B87CC-8086-4EA7-A58A-48512D265249}" dt="2024-03-17T15:10:33.324" v="2448" actId="2711"/>
            <ac:spMkLst>
              <pc:docMk/>
              <pc:sldMasterMk cId="2604898433" sldId="2147483661"/>
              <pc:sldLayoutMk cId="4046740508" sldId="2147483687"/>
              <ac:spMk id="13" creationId="{0D9F4E19-8AEE-3346-9C81-BEAAB3535584}"/>
            </ac:spMkLst>
          </pc:spChg>
        </pc:sldLayoutChg>
        <pc:sldLayoutChg chg="modSp">
          <pc:chgData name="Victor Cheng" userId="494350ef4944c44a" providerId="LiveId" clId="{562B87CC-8086-4EA7-A58A-48512D265249}" dt="2024-03-17T15:10:44.108" v="2451" actId="2711"/>
          <pc:sldLayoutMkLst>
            <pc:docMk/>
            <pc:sldMasterMk cId="2604898433" sldId="2147483661"/>
            <pc:sldLayoutMk cId="1204454032" sldId="2147483688"/>
          </pc:sldLayoutMkLst>
          <pc:spChg chg="mod">
            <ac:chgData name="Victor Cheng" userId="494350ef4944c44a" providerId="LiveId" clId="{562B87CC-8086-4EA7-A58A-48512D265249}" dt="2024-03-17T15:10:44.108" v="2451" actId="2711"/>
            <ac:spMkLst>
              <pc:docMk/>
              <pc:sldMasterMk cId="2604898433" sldId="2147483661"/>
              <pc:sldLayoutMk cId="1204454032" sldId="2147483688"/>
              <ac:spMk id="2" creationId="{8AA59D47-9113-5F44-BA52-A42F9DFDDA69}"/>
            </ac:spMkLst>
          </pc:spChg>
          <pc:spChg chg="mod">
            <ac:chgData name="Victor Cheng" userId="494350ef4944c44a" providerId="LiveId" clId="{562B87CC-8086-4EA7-A58A-48512D265249}" dt="2024-03-17T15:10:44.108" v="2451" actId="2711"/>
            <ac:spMkLst>
              <pc:docMk/>
              <pc:sldMasterMk cId="2604898433" sldId="2147483661"/>
              <pc:sldLayoutMk cId="1204454032" sldId="2147483688"/>
              <ac:spMk id="3" creationId="{599127F5-28FD-2D4B-A901-01548017852D}"/>
            </ac:spMkLst>
          </pc:spChg>
          <pc:spChg chg="mod">
            <ac:chgData name="Victor Cheng" userId="494350ef4944c44a" providerId="LiveId" clId="{562B87CC-8086-4EA7-A58A-48512D265249}" dt="2024-03-17T15:10:44.108" v="2451" actId="2711"/>
            <ac:spMkLst>
              <pc:docMk/>
              <pc:sldMasterMk cId="2604898433" sldId="2147483661"/>
              <pc:sldLayoutMk cId="1204454032" sldId="2147483688"/>
              <ac:spMk id="8" creationId="{7020BCB7-168D-6C4F-B62C-963C6F7C6C3E}"/>
            </ac:spMkLst>
          </pc:spChg>
          <pc:spChg chg="mod">
            <ac:chgData name="Victor Cheng" userId="494350ef4944c44a" providerId="LiveId" clId="{562B87CC-8086-4EA7-A58A-48512D265249}" dt="2024-03-17T15:10:44.108" v="2451" actId="2711"/>
            <ac:spMkLst>
              <pc:docMk/>
              <pc:sldMasterMk cId="2604898433" sldId="2147483661"/>
              <pc:sldLayoutMk cId="1204454032" sldId="2147483688"/>
              <ac:spMk id="9" creationId="{EE07AD77-E6E0-A341-A134-24F7F4F1607C}"/>
            </ac:spMkLst>
          </pc:spChg>
          <pc:spChg chg="mod">
            <ac:chgData name="Victor Cheng" userId="494350ef4944c44a" providerId="LiveId" clId="{562B87CC-8086-4EA7-A58A-48512D265249}" dt="2024-03-17T15:10:44.108" v="2451" actId="2711"/>
            <ac:spMkLst>
              <pc:docMk/>
              <pc:sldMasterMk cId="2604898433" sldId="2147483661"/>
              <pc:sldLayoutMk cId="1204454032" sldId="2147483688"/>
              <ac:spMk id="10" creationId="{6D839105-CEE1-0A45-B793-049225F23739}"/>
            </ac:spMkLst>
          </pc:spChg>
          <pc:spChg chg="mod">
            <ac:chgData name="Victor Cheng" userId="494350ef4944c44a" providerId="LiveId" clId="{562B87CC-8086-4EA7-A58A-48512D265249}" dt="2024-03-17T15:10:44.108" v="2451" actId="2711"/>
            <ac:spMkLst>
              <pc:docMk/>
              <pc:sldMasterMk cId="2604898433" sldId="2147483661"/>
              <pc:sldLayoutMk cId="1204454032" sldId="2147483688"/>
              <ac:spMk id="11" creationId="{45CAD3AA-6551-6444-B515-78C525D3829E}"/>
            </ac:spMkLst>
          </pc:spChg>
          <pc:spChg chg="mod">
            <ac:chgData name="Victor Cheng" userId="494350ef4944c44a" providerId="LiveId" clId="{562B87CC-8086-4EA7-A58A-48512D265249}" dt="2024-03-17T15:10:44.108" v="2451" actId="2711"/>
            <ac:spMkLst>
              <pc:docMk/>
              <pc:sldMasterMk cId="2604898433" sldId="2147483661"/>
              <pc:sldLayoutMk cId="1204454032" sldId="2147483688"/>
              <ac:spMk id="12" creationId="{84BBDF46-A1F7-094F-8783-0C1542B2B9FB}"/>
            </ac:spMkLst>
          </pc:spChg>
          <pc:spChg chg="mod">
            <ac:chgData name="Victor Cheng" userId="494350ef4944c44a" providerId="LiveId" clId="{562B87CC-8086-4EA7-A58A-48512D265249}" dt="2024-03-17T15:10:44.108" v="2451" actId="2711"/>
            <ac:spMkLst>
              <pc:docMk/>
              <pc:sldMasterMk cId="2604898433" sldId="2147483661"/>
              <pc:sldLayoutMk cId="1204454032" sldId="2147483688"/>
              <ac:spMk id="13" creationId="{DCDD6B4D-E2B9-3144-AB00-E135265D2B9C}"/>
            </ac:spMkLst>
          </pc:spChg>
          <pc:spChg chg="mod">
            <ac:chgData name="Victor Cheng" userId="494350ef4944c44a" providerId="LiveId" clId="{562B87CC-8086-4EA7-A58A-48512D265249}" dt="2024-03-17T15:10:44.108" v="2451" actId="2711"/>
            <ac:spMkLst>
              <pc:docMk/>
              <pc:sldMasterMk cId="2604898433" sldId="2147483661"/>
              <pc:sldLayoutMk cId="1204454032" sldId="2147483688"/>
              <ac:spMk id="14" creationId="{E6CDF131-B369-D841-AACF-F8BE9BE6E589}"/>
            </ac:spMkLst>
          </pc:spChg>
          <pc:spChg chg="mod">
            <ac:chgData name="Victor Cheng" userId="494350ef4944c44a" providerId="LiveId" clId="{562B87CC-8086-4EA7-A58A-48512D265249}" dt="2024-03-17T15:10:44.108" v="2451" actId="2711"/>
            <ac:spMkLst>
              <pc:docMk/>
              <pc:sldMasterMk cId="2604898433" sldId="2147483661"/>
              <pc:sldLayoutMk cId="1204454032" sldId="2147483688"/>
              <ac:spMk id="15" creationId="{8628411C-BAAB-CE4B-9AF9-1D09592923AA}"/>
            </ac:spMkLst>
          </pc:spChg>
        </pc:sldLayoutChg>
        <pc:sldLayoutChg chg="modSp">
          <pc:chgData name="Victor Cheng" userId="494350ef4944c44a" providerId="LiveId" clId="{562B87CC-8086-4EA7-A58A-48512D265249}" dt="2024-03-17T15:10:56.425" v="2455" actId="2711"/>
          <pc:sldLayoutMkLst>
            <pc:docMk/>
            <pc:sldMasterMk cId="2604898433" sldId="2147483661"/>
            <pc:sldLayoutMk cId="1673771836" sldId="2147483690"/>
          </pc:sldLayoutMkLst>
          <pc:spChg chg="mod">
            <ac:chgData name="Victor Cheng" userId="494350ef4944c44a" providerId="LiveId" clId="{562B87CC-8086-4EA7-A58A-48512D265249}" dt="2024-03-17T15:10:56.425" v="2455" actId="2711"/>
            <ac:spMkLst>
              <pc:docMk/>
              <pc:sldMasterMk cId="2604898433" sldId="2147483661"/>
              <pc:sldLayoutMk cId="1673771836" sldId="2147483690"/>
              <ac:spMk id="2" creationId="{F8D52591-31C6-5640-B94B-1B679F516EB5}"/>
            </ac:spMkLst>
          </pc:spChg>
          <pc:spChg chg="mod">
            <ac:chgData name="Victor Cheng" userId="494350ef4944c44a" providerId="LiveId" clId="{562B87CC-8086-4EA7-A58A-48512D265249}" dt="2024-03-17T15:10:56.425" v="2455" actId="2711"/>
            <ac:spMkLst>
              <pc:docMk/>
              <pc:sldMasterMk cId="2604898433" sldId="2147483661"/>
              <pc:sldLayoutMk cId="1673771836" sldId="2147483690"/>
              <ac:spMk id="3" creationId="{BCF370B2-0B5C-5D4C-B6B9-9E6669EFE8C2}"/>
            </ac:spMkLst>
          </pc:spChg>
          <pc:spChg chg="mod">
            <ac:chgData name="Victor Cheng" userId="494350ef4944c44a" providerId="LiveId" clId="{562B87CC-8086-4EA7-A58A-48512D265249}" dt="2024-03-17T15:10:56.425" v="2455" actId="2711"/>
            <ac:spMkLst>
              <pc:docMk/>
              <pc:sldMasterMk cId="2604898433" sldId="2147483661"/>
              <pc:sldLayoutMk cId="1673771836" sldId="2147483690"/>
              <ac:spMk id="5" creationId="{6188B1F9-5933-F942-9107-F416962A6EC4}"/>
            </ac:spMkLst>
          </pc:spChg>
          <pc:spChg chg="mod">
            <ac:chgData name="Victor Cheng" userId="494350ef4944c44a" providerId="LiveId" clId="{562B87CC-8086-4EA7-A58A-48512D265249}" dt="2024-03-17T15:10:56.425" v="2455" actId="2711"/>
            <ac:spMkLst>
              <pc:docMk/>
              <pc:sldMasterMk cId="2604898433" sldId="2147483661"/>
              <pc:sldLayoutMk cId="1673771836" sldId="2147483690"/>
              <ac:spMk id="17" creationId="{691C80B4-B726-2241-8DDA-EE5FDC07EFAD}"/>
            </ac:spMkLst>
          </pc:spChg>
          <pc:spChg chg="mod">
            <ac:chgData name="Victor Cheng" userId="494350ef4944c44a" providerId="LiveId" clId="{562B87CC-8086-4EA7-A58A-48512D265249}" dt="2024-03-17T15:10:56.425" v="2455" actId="2711"/>
            <ac:spMkLst>
              <pc:docMk/>
              <pc:sldMasterMk cId="2604898433" sldId="2147483661"/>
              <pc:sldLayoutMk cId="1673771836" sldId="2147483690"/>
              <ac:spMk id="18" creationId="{3FEA159E-879F-E34A-B503-4421704AEECC}"/>
            </ac:spMkLst>
          </pc:spChg>
          <pc:spChg chg="mod">
            <ac:chgData name="Victor Cheng" userId="494350ef4944c44a" providerId="LiveId" clId="{562B87CC-8086-4EA7-A58A-48512D265249}" dt="2024-03-17T15:10:56.425" v="2455" actId="2711"/>
            <ac:spMkLst>
              <pc:docMk/>
              <pc:sldMasterMk cId="2604898433" sldId="2147483661"/>
              <pc:sldLayoutMk cId="1673771836" sldId="2147483690"/>
              <ac:spMk id="19" creationId="{58173D2B-8897-2A44-9C3D-82ADE5F86E91}"/>
            </ac:spMkLst>
          </pc:spChg>
          <pc:spChg chg="mod">
            <ac:chgData name="Victor Cheng" userId="494350ef4944c44a" providerId="LiveId" clId="{562B87CC-8086-4EA7-A58A-48512D265249}" dt="2024-03-17T15:10:56.425" v="2455" actId="2711"/>
            <ac:spMkLst>
              <pc:docMk/>
              <pc:sldMasterMk cId="2604898433" sldId="2147483661"/>
              <pc:sldLayoutMk cId="1673771836" sldId="2147483690"/>
              <ac:spMk id="21" creationId="{A83AC58C-C0AC-584F-80B5-F8143141ACCE}"/>
            </ac:spMkLst>
          </pc:spChg>
          <pc:spChg chg="mod">
            <ac:chgData name="Victor Cheng" userId="494350ef4944c44a" providerId="LiveId" clId="{562B87CC-8086-4EA7-A58A-48512D265249}" dt="2024-03-17T15:10:56.425" v="2455" actId="2711"/>
            <ac:spMkLst>
              <pc:docMk/>
              <pc:sldMasterMk cId="2604898433" sldId="2147483661"/>
              <pc:sldLayoutMk cId="1673771836" sldId="2147483690"/>
              <ac:spMk id="22" creationId="{B4F256A9-3B23-BE4F-ADB9-78F875BE476D}"/>
            </ac:spMkLst>
          </pc:spChg>
          <pc:spChg chg="mod">
            <ac:chgData name="Victor Cheng" userId="494350ef4944c44a" providerId="LiveId" clId="{562B87CC-8086-4EA7-A58A-48512D265249}" dt="2024-03-17T15:10:56.425" v="2455" actId="2711"/>
            <ac:spMkLst>
              <pc:docMk/>
              <pc:sldMasterMk cId="2604898433" sldId="2147483661"/>
              <pc:sldLayoutMk cId="1673771836" sldId="2147483690"/>
              <ac:spMk id="23" creationId="{662882CF-139D-0247-B857-65386195CEAA}"/>
            </ac:spMkLst>
          </pc:spChg>
          <pc:spChg chg="mod">
            <ac:chgData name="Victor Cheng" userId="494350ef4944c44a" providerId="LiveId" clId="{562B87CC-8086-4EA7-A58A-48512D265249}" dt="2024-03-17T15:10:56.425" v="2455" actId="2711"/>
            <ac:spMkLst>
              <pc:docMk/>
              <pc:sldMasterMk cId="2604898433" sldId="2147483661"/>
              <pc:sldLayoutMk cId="1673771836" sldId="2147483690"/>
              <ac:spMk id="24" creationId="{773A7BDA-3845-0643-8DFB-55C95B6A559D}"/>
            </ac:spMkLst>
          </pc:spChg>
          <pc:spChg chg="mod">
            <ac:chgData name="Victor Cheng" userId="494350ef4944c44a" providerId="LiveId" clId="{562B87CC-8086-4EA7-A58A-48512D265249}" dt="2024-03-17T15:10:56.425" v="2455" actId="2711"/>
            <ac:spMkLst>
              <pc:docMk/>
              <pc:sldMasterMk cId="2604898433" sldId="2147483661"/>
              <pc:sldLayoutMk cId="1673771836" sldId="2147483690"/>
              <ac:spMk id="26" creationId="{0B5EA5B7-31AF-374F-B2AE-0834DD35A048}"/>
            </ac:spMkLst>
          </pc:spChg>
          <pc:spChg chg="mod">
            <ac:chgData name="Victor Cheng" userId="494350ef4944c44a" providerId="LiveId" clId="{562B87CC-8086-4EA7-A58A-48512D265249}" dt="2024-03-17T15:10:56.425" v="2455" actId="2711"/>
            <ac:spMkLst>
              <pc:docMk/>
              <pc:sldMasterMk cId="2604898433" sldId="2147483661"/>
              <pc:sldLayoutMk cId="1673771836" sldId="2147483690"/>
              <ac:spMk id="28" creationId="{C4392FCF-C459-C341-AEFE-438CDFDB6953}"/>
            </ac:spMkLst>
          </pc:spChg>
        </pc:sldLayoutChg>
        <pc:sldLayoutChg chg="modSp">
          <pc:chgData name="Victor Cheng" userId="494350ef4944c44a" providerId="LiveId" clId="{562B87CC-8086-4EA7-A58A-48512D265249}" dt="2024-03-17T15:10:50.939" v="2453" actId="2711"/>
          <pc:sldLayoutMkLst>
            <pc:docMk/>
            <pc:sldMasterMk cId="2604898433" sldId="2147483661"/>
            <pc:sldLayoutMk cId="1728336380" sldId="2147483691"/>
          </pc:sldLayoutMkLst>
          <pc:spChg chg="mod">
            <ac:chgData name="Victor Cheng" userId="494350ef4944c44a" providerId="LiveId" clId="{562B87CC-8086-4EA7-A58A-48512D265249}" dt="2024-03-17T15:10:50.939" v="2453" actId="2711"/>
            <ac:spMkLst>
              <pc:docMk/>
              <pc:sldMasterMk cId="2604898433" sldId="2147483661"/>
              <pc:sldLayoutMk cId="1728336380" sldId="2147483691"/>
              <ac:spMk id="2" creationId="{9F9351E0-F45C-3C44-8DFB-54A5DB833E35}"/>
            </ac:spMkLst>
          </pc:spChg>
          <pc:spChg chg="mod">
            <ac:chgData name="Victor Cheng" userId="494350ef4944c44a" providerId="LiveId" clId="{562B87CC-8086-4EA7-A58A-48512D265249}" dt="2024-03-17T15:10:50.939" v="2453" actId="2711"/>
            <ac:spMkLst>
              <pc:docMk/>
              <pc:sldMasterMk cId="2604898433" sldId="2147483661"/>
              <pc:sldLayoutMk cId="1728336380" sldId="2147483691"/>
              <ac:spMk id="3" creationId="{25636DF8-F278-BE47-8513-D6249B684023}"/>
            </ac:spMkLst>
          </pc:spChg>
          <pc:spChg chg="mod">
            <ac:chgData name="Victor Cheng" userId="494350ef4944c44a" providerId="LiveId" clId="{562B87CC-8086-4EA7-A58A-48512D265249}" dt="2024-03-17T15:10:50.939" v="2453" actId="2711"/>
            <ac:spMkLst>
              <pc:docMk/>
              <pc:sldMasterMk cId="2604898433" sldId="2147483661"/>
              <pc:sldLayoutMk cId="1728336380" sldId="2147483691"/>
              <ac:spMk id="5" creationId="{921BDAD1-6B32-E34B-873A-9BDACC57F439}"/>
            </ac:spMkLst>
          </pc:spChg>
          <pc:spChg chg="mod">
            <ac:chgData name="Victor Cheng" userId="494350ef4944c44a" providerId="LiveId" clId="{562B87CC-8086-4EA7-A58A-48512D265249}" dt="2024-03-17T15:10:50.939" v="2453" actId="2711"/>
            <ac:spMkLst>
              <pc:docMk/>
              <pc:sldMasterMk cId="2604898433" sldId="2147483661"/>
              <pc:sldLayoutMk cId="1728336380" sldId="2147483691"/>
              <ac:spMk id="7" creationId="{CE3C966A-B1BA-4D48-AF2F-34C95F6394D4}"/>
            </ac:spMkLst>
          </pc:spChg>
          <pc:spChg chg="mod">
            <ac:chgData name="Victor Cheng" userId="494350ef4944c44a" providerId="LiveId" clId="{562B87CC-8086-4EA7-A58A-48512D265249}" dt="2024-03-17T15:10:50.939" v="2453" actId="2711"/>
            <ac:spMkLst>
              <pc:docMk/>
              <pc:sldMasterMk cId="2604898433" sldId="2147483661"/>
              <pc:sldLayoutMk cId="1728336380" sldId="2147483691"/>
              <ac:spMk id="10" creationId="{B3069340-A32F-2842-AB13-A755ACFAAB3B}"/>
            </ac:spMkLst>
          </pc:spChg>
          <pc:spChg chg="mod">
            <ac:chgData name="Victor Cheng" userId="494350ef4944c44a" providerId="LiveId" clId="{562B87CC-8086-4EA7-A58A-48512D265249}" dt="2024-03-17T15:10:50.939" v="2453" actId="2711"/>
            <ac:spMkLst>
              <pc:docMk/>
              <pc:sldMasterMk cId="2604898433" sldId="2147483661"/>
              <pc:sldLayoutMk cId="1728336380" sldId="2147483691"/>
              <ac:spMk id="12" creationId="{50F215A1-881B-1441-B8FA-25E763A58F9D}"/>
            </ac:spMkLst>
          </pc:spChg>
          <pc:spChg chg="mod">
            <ac:chgData name="Victor Cheng" userId="494350ef4944c44a" providerId="LiveId" clId="{562B87CC-8086-4EA7-A58A-48512D265249}" dt="2024-03-17T15:10:50.939" v="2453" actId="2711"/>
            <ac:spMkLst>
              <pc:docMk/>
              <pc:sldMasterMk cId="2604898433" sldId="2147483661"/>
              <pc:sldLayoutMk cId="1728336380" sldId="2147483691"/>
              <ac:spMk id="13" creationId="{A9F10A51-9139-734F-BCA0-EA142BD6649C}"/>
            </ac:spMkLst>
          </pc:spChg>
          <pc:spChg chg="mod">
            <ac:chgData name="Victor Cheng" userId="494350ef4944c44a" providerId="LiveId" clId="{562B87CC-8086-4EA7-A58A-48512D265249}" dt="2024-03-17T15:10:50.939" v="2453" actId="2711"/>
            <ac:spMkLst>
              <pc:docMk/>
              <pc:sldMasterMk cId="2604898433" sldId="2147483661"/>
              <pc:sldLayoutMk cId="1728336380" sldId="2147483691"/>
              <ac:spMk id="14" creationId="{5FC3AF82-F6F4-A24A-84F1-111335B6298E}"/>
            </ac:spMkLst>
          </pc:spChg>
        </pc:sldLayoutChg>
        <pc:sldLayoutChg chg="modSp">
          <pc:chgData name="Victor Cheng" userId="494350ef4944c44a" providerId="LiveId" clId="{562B87CC-8086-4EA7-A58A-48512D265249}" dt="2024-03-17T15:10:53.391" v="2454" actId="2711"/>
          <pc:sldLayoutMkLst>
            <pc:docMk/>
            <pc:sldMasterMk cId="2604898433" sldId="2147483661"/>
            <pc:sldLayoutMk cId="3615250749" sldId="2147483692"/>
          </pc:sldLayoutMkLst>
          <pc:spChg chg="mod">
            <ac:chgData name="Victor Cheng" userId="494350ef4944c44a" providerId="LiveId" clId="{562B87CC-8086-4EA7-A58A-48512D265249}" dt="2024-03-17T15:10:53.391" v="2454" actId="2711"/>
            <ac:spMkLst>
              <pc:docMk/>
              <pc:sldMasterMk cId="2604898433" sldId="2147483661"/>
              <pc:sldLayoutMk cId="3615250749" sldId="2147483692"/>
              <ac:spMk id="2" creationId="{76A8EAA9-38B5-084E-96B1-531CADC3608A}"/>
            </ac:spMkLst>
          </pc:spChg>
          <pc:spChg chg="mod">
            <ac:chgData name="Victor Cheng" userId="494350ef4944c44a" providerId="LiveId" clId="{562B87CC-8086-4EA7-A58A-48512D265249}" dt="2024-03-17T15:10:53.391" v="2454" actId="2711"/>
            <ac:spMkLst>
              <pc:docMk/>
              <pc:sldMasterMk cId="2604898433" sldId="2147483661"/>
              <pc:sldLayoutMk cId="3615250749" sldId="2147483692"/>
              <ac:spMk id="3" creationId="{D2AA692C-8252-0040-8BB0-94F6A2648629}"/>
            </ac:spMkLst>
          </pc:spChg>
          <pc:spChg chg="mod">
            <ac:chgData name="Victor Cheng" userId="494350ef4944c44a" providerId="LiveId" clId="{562B87CC-8086-4EA7-A58A-48512D265249}" dt="2024-03-17T15:10:53.391" v="2454" actId="2711"/>
            <ac:spMkLst>
              <pc:docMk/>
              <pc:sldMasterMk cId="2604898433" sldId="2147483661"/>
              <pc:sldLayoutMk cId="3615250749" sldId="2147483692"/>
              <ac:spMk id="5" creationId="{67E22BE5-89CF-9A40-8682-F004B5BB3E6D}"/>
            </ac:spMkLst>
          </pc:spChg>
          <pc:spChg chg="mod">
            <ac:chgData name="Victor Cheng" userId="494350ef4944c44a" providerId="LiveId" clId="{562B87CC-8086-4EA7-A58A-48512D265249}" dt="2024-03-17T15:10:53.391" v="2454" actId="2711"/>
            <ac:spMkLst>
              <pc:docMk/>
              <pc:sldMasterMk cId="2604898433" sldId="2147483661"/>
              <pc:sldLayoutMk cId="3615250749" sldId="2147483692"/>
              <ac:spMk id="6" creationId="{FD091801-1472-1240-9F97-8BFC34AAD090}"/>
            </ac:spMkLst>
          </pc:spChg>
          <pc:spChg chg="mod">
            <ac:chgData name="Victor Cheng" userId="494350ef4944c44a" providerId="LiveId" clId="{562B87CC-8086-4EA7-A58A-48512D265249}" dt="2024-03-17T15:10:53.391" v="2454" actId="2711"/>
            <ac:spMkLst>
              <pc:docMk/>
              <pc:sldMasterMk cId="2604898433" sldId="2147483661"/>
              <pc:sldLayoutMk cId="3615250749" sldId="2147483692"/>
              <ac:spMk id="7" creationId="{FE217839-08D8-3049-A424-5785F0582E9D}"/>
            </ac:spMkLst>
          </pc:spChg>
          <pc:spChg chg="mod">
            <ac:chgData name="Victor Cheng" userId="494350ef4944c44a" providerId="LiveId" clId="{562B87CC-8086-4EA7-A58A-48512D265249}" dt="2024-03-17T15:10:53.391" v="2454" actId="2711"/>
            <ac:spMkLst>
              <pc:docMk/>
              <pc:sldMasterMk cId="2604898433" sldId="2147483661"/>
              <pc:sldLayoutMk cId="3615250749" sldId="2147483692"/>
              <ac:spMk id="8" creationId="{38D2E1F6-A5F8-9D47-802D-951B497E7A01}"/>
            </ac:spMkLst>
          </pc:spChg>
          <pc:spChg chg="mod">
            <ac:chgData name="Victor Cheng" userId="494350ef4944c44a" providerId="LiveId" clId="{562B87CC-8086-4EA7-A58A-48512D265249}" dt="2024-03-17T15:10:53.391" v="2454" actId="2711"/>
            <ac:spMkLst>
              <pc:docMk/>
              <pc:sldMasterMk cId="2604898433" sldId="2147483661"/>
              <pc:sldLayoutMk cId="3615250749" sldId="2147483692"/>
              <ac:spMk id="10" creationId="{B393FADB-47BD-F640-9094-D7FED7321D84}"/>
            </ac:spMkLst>
          </pc:spChg>
          <pc:spChg chg="mod">
            <ac:chgData name="Victor Cheng" userId="494350ef4944c44a" providerId="LiveId" clId="{562B87CC-8086-4EA7-A58A-48512D265249}" dt="2024-03-17T15:10:53.391" v="2454" actId="2711"/>
            <ac:spMkLst>
              <pc:docMk/>
              <pc:sldMasterMk cId="2604898433" sldId="2147483661"/>
              <pc:sldLayoutMk cId="3615250749" sldId="2147483692"/>
              <ac:spMk id="12" creationId="{EF0DCFAC-4DA7-FB4E-B9DF-39AAEE769B24}"/>
            </ac:spMkLst>
          </pc:spChg>
          <pc:spChg chg="mod">
            <ac:chgData name="Victor Cheng" userId="494350ef4944c44a" providerId="LiveId" clId="{562B87CC-8086-4EA7-A58A-48512D265249}" dt="2024-03-17T15:10:53.391" v="2454" actId="2711"/>
            <ac:spMkLst>
              <pc:docMk/>
              <pc:sldMasterMk cId="2604898433" sldId="2147483661"/>
              <pc:sldLayoutMk cId="3615250749" sldId="2147483692"/>
              <ac:spMk id="13" creationId="{783F1B88-4A1C-ED47-AF27-3A4C68ABFEB3}"/>
            </ac:spMkLst>
          </pc:spChg>
          <pc:spChg chg="mod">
            <ac:chgData name="Victor Cheng" userId="494350ef4944c44a" providerId="LiveId" clId="{562B87CC-8086-4EA7-A58A-48512D265249}" dt="2024-03-17T15:10:53.391" v="2454" actId="2711"/>
            <ac:spMkLst>
              <pc:docMk/>
              <pc:sldMasterMk cId="2604898433" sldId="2147483661"/>
              <pc:sldLayoutMk cId="3615250749" sldId="2147483692"/>
              <ac:spMk id="15" creationId="{6FE8EB8F-7164-7B49-8A7A-06323530D581}"/>
            </ac:spMkLst>
          </pc:spChg>
        </pc:sldLayoutChg>
        <pc:sldLayoutChg chg="modSp">
          <pc:chgData name="Victor Cheng" userId="494350ef4944c44a" providerId="LiveId" clId="{562B87CC-8086-4EA7-A58A-48512D265249}" dt="2024-03-17T15:10:48.205" v="2452" actId="2711"/>
          <pc:sldLayoutMkLst>
            <pc:docMk/>
            <pc:sldMasterMk cId="2604898433" sldId="2147483661"/>
            <pc:sldLayoutMk cId="3723463227" sldId="2147483693"/>
          </pc:sldLayoutMkLst>
          <pc:spChg chg="mod">
            <ac:chgData name="Victor Cheng" userId="494350ef4944c44a" providerId="LiveId" clId="{562B87CC-8086-4EA7-A58A-48512D265249}" dt="2024-03-17T15:10:48.205" v="2452" actId="2711"/>
            <ac:spMkLst>
              <pc:docMk/>
              <pc:sldMasterMk cId="2604898433" sldId="2147483661"/>
              <pc:sldLayoutMk cId="3723463227" sldId="2147483693"/>
              <ac:spMk id="2" creationId="{E4118F86-A962-C947-8058-1113BE131697}"/>
            </ac:spMkLst>
          </pc:spChg>
          <pc:spChg chg="mod">
            <ac:chgData name="Victor Cheng" userId="494350ef4944c44a" providerId="LiveId" clId="{562B87CC-8086-4EA7-A58A-48512D265249}" dt="2024-03-17T15:10:48.205" v="2452" actId="2711"/>
            <ac:spMkLst>
              <pc:docMk/>
              <pc:sldMasterMk cId="2604898433" sldId="2147483661"/>
              <pc:sldLayoutMk cId="3723463227" sldId="2147483693"/>
              <ac:spMk id="3" creationId="{C20310A2-962C-8042-B7B6-11BD17365B6D}"/>
            </ac:spMkLst>
          </pc:spChg>
          <pc:spChg chg="mod">
            <ac:chgData name="Victor Cheng" userId="494350ef4944c44a" providerId="LiveId" clId="{562B87CC-8086-4EA7-A58A-48512D265249}" dt="2024-03-17T15:10:48.205" v="2452" actId="2711"/>
            <ac:spMkLst>
              <pc:docMk/>
              <pc:sldMasterMk cId="2604898433" sldId="2147483661"/>
              <pc:sldLayoutMk cId="3723463227" sldId="2147483693"/>
              <ac:spMk id="5" creationId="{F36A0682-E451-034A-A7FC-3F23A913EDA7}"/>
            </ac:spMkLst>
          </pc:spChg>
          <pc:spChg chg="mod">
            <ac:chgData name="Victor Cheng" userId="494350ef4944c44a" providerId="LiveId" clId="{562B87CC-8086-4EA7-A58A-48512D265249}" dt="2024-03-17T15:10:48.205" v="2452" actId="2711"/>
            <ac:spMkLst>
              <pc:docMk/>
              <pc:sldMasterMk cId="2604898433" sldId="2147483661"/>
              <pc:sldLayoutMk cId="3723463227" sldId="2147483693"/>
              <ac:spMk id="7" creationId="{D1EFDBE6-DF84-5849-B102-349FC96EEDD0}"/>
            </ac:spMkLst>
          </pc:spChg>
          <pc:spChg chg="mod">
            <ac:chgData name="Victor Cheng" userId="494350ef4944c44a" providerId="LiveId" clId="{562B87CC-8086-4EA7-A58A-48512D265249}" dt="2024-03-17T15:10:48.205" v="2452" actId="2711"/>
            <ac:spMkLst>
              <pc:docMk/>
              <pc:sldMasterMk cId="2604898433" sldId="2147483661"/>
              <pc:sldLayoutMk cId="3723463227" sldId="2147483693"/>
              <ac:spMk id="9" creationId="{B878306A-BBEB-3541-A9B9-F329D9D8AAC0}"/>
            </ac:spMkLst>
          </pc:spChg>
          <pc:spChg chg="mod">
            <ac:chgData name="Victor Cheng" userId="494350ef4944c44a" providerId="LiveId" clId="{562B87CC-8086-4EA7-A58A-48512D265249}" dt="2024-03-17T15:10:48.205" v="2452" actId="2711"/>
            <ac:spMkLst>
              <pc:docMk/>
              <pc:sldMasterMk cId="2604898433" sldId="2147483661"/>
              <pc:sldLayoutMk cId="3723463227" sldId="2147483693"/>
              <ac:spMk id="10" creationId="{4B4F52B7-E48A-5D4D-BB1F-B417450C0D2A}"/>
            </ac:spMkLst>
          </pc:spChg>
          <pc:spChg chg="mod">
            <ac:chgData name="Victor Cheng" userId="494350ef4944c44a" providerId="LiveId" clId="{562B87CC-8086-4EA7-A58A-48512D265249}" dt="2024-03-17T15:10:48.205" v="2452" actId="2711"/>
            <ac:spMkLst>
              <pc:docMk/>
              <pc:sldMasterMk cId="2604898433" sldId="2147483661"/>
              <pc:sldLayoutMk cId="3723463227" sldId="2147483693"/>
              <ac:spMk id="11" creationId="{80DB3F16-68EF-0443-B423-0A9AE4D65135}"/>
            </ac:spMkLst>
          </pc:spChg>
          <pc:spChg chg="mod">
            <ac:chgData name="Victor Cheng" userId="494350ef4944c44a" providerId="LiveId" clId="{562B87CC-8086-4EA7-A58A-48512D265249}" dt="2024-03-17T15:10:48.205" v="2452" actId="2711"/>
            <ac:spMkLst>
              <pc:docMk/>
              <pc:sldMasterMk cId="2604898433" sldId="2147483661"/>
              <pc:sldLayoutMk cId="3723463227" sldId="2147483693"/>
              <ac:spMk id="15" creationId="{A4314B71-4FBB-3640-9E4F-8C328F5D6E4F}"/>
            </ac:spMkLst>
          </pc:spChg>
        </pc:sldLayoutChg>
        <pc:sldLayoutChg chg="modSp">
          <pc:chgData name="Victor Cheng" userId="494350ef4944c44a" providerId="LiveId" clId="{562B87CC-8086-4EA7-A58A-48512D265249}" dt="2024-03-17T15:11:00.689" v="2456" actId="2711"/>
          <pc:sldLayoutMkLst>
            <pc:docMk/>
            <pc:sldMasterMk cId="2604898433" sldId="2147483661"/>
            <pc:sldLayoutMk cId="1624688502" sldId="2147483694"/>
          </pc:sldLayoutMkLst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2" creationId="{6F26DE2F-B77E-2A4E-AA80-55BF6B753BAC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3" creationId="{9850E389-F748-AA49-8049-FDB03177BA99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7" creationId="{1A6E178F-2608-1F46-B532-6C5554CCD50E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8" creationId="{AAF43B00-8F62-6540-BF68-F6BF1BCFA407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10" creationId="{A239D1FC-6E8B-EF47-B945-57E44211C8EE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24" creationId="{CBC5E6C5-E96B-DA4E-B59F-65AB5E707FC1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25" creationId="{55D665AE-AB53-024A-B64D-90C68D7AA5CD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27" creationId="{C397A967-3514-584E-BA85-5B4B1B8D730A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29" creationId="{C24BFA40-ECFD-FE4E-84C1-A74F8BA62993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30" creationId="{9FB3047D-4A3B-4B41-B771-3248103F53C2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32" creationId="{52546502-66B4-C143-897C-FE46C508D747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33" creationId="{13EBCC53-C373-AC42-BE22-D6F88E732DF7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36" creationId="{16C01B14-11C8-C342-977D-0B130376A99E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38" creationId="{0BA6D816-0227-1145-B4E4-CD6AD4873907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41" creationId="{6F5DF03E-C79E-0C4F-82BB-27AEA4AB90FE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42" creationId="{59913B17-A532-A949-8F59-5CA0B6F4D863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46" creationId="{33E458B9-C0BE-144D-B21C-E3E6029C8A84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49" creationId="{D6273425-F0DC-604F-A86D-C6F0EB3A40E3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50" creationId="{BB94B265-20C9-5C40-B353-D2B7A82F5A81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52" creationId="{870D76A9-3A54-194A-A5DC-390B3934D180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55" creationId="{EEC7811F-E3F9-8D40-81DB-A1A0C9AAE1DD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57" creationId="{EB8328B6-A9BE-6A40-8B0D-7066F57B6CEE}"/>
            </ac:spMkLst>
          </pc:spChg>
          <pc:spChg chg="mod">
            <ac:chgData name="Victor Cheng" userId="494350ef4944c44a" providerId="LiveId" clId="{562B87CC-8086-4EA7-A58A-48512D265249}" dt="2024-03-17T15:11:00.689" v="2456" actId="2711"/>
            <ac:spMkLst>
              <pc:docMk/>
              <pc:sldMasterMk cId="2604898433" sldId="2147483661"/>
              <pc:sldLayoutMk cId="1624688502" sldId="2147483694"/>
              <ac:spMk id="58" creationId="{F16AE0FF-3FB6-4840-B393-6CD31768516F}"/>
            </ac:spMkLst>
          </pc:spChg>
        </pc:sldLayoutChg>
        <pc:sldLayoutChg chg="modSp">
          <pc:chgData name="Victor Cheng" userId="494350ef4944c44a" providerId="LiveId" clId="{562B87CC-8086-4EA7-A58A-48512D265249}" dt="2024-03-17T15:11:03.766" v="2457" actId="2711"/>
          <pc:sldLayoutMkLst>
            <pc:docMk/>
            <pc:sldMasterMk cId="2604898433" sldId="2147483661"/>
            <pc:sldLayoutMk cId="3426894785" sldId="2147483695"/>
          </pc:sldLayoutMkLst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2" creationId="{E94F6E82-53D6-824C-B91B-0600B5A695FE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3" creationId="{5A9ED79C-937B-5444-BE23-66C1C9399745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4" creationId="{14DC08E0-80D4-884C-BEFE-353FD1ABBEA2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5" creationId="{B28CB1E1-4125-7243-9D2C-5EE1233F620F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6" creationId="{09343390-F29C-0F4B-B7AD-007865C92867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7" creationId="{6930DA27-FCD7-2045-823E-1DA034254EF8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8" creationId="{1655545E-A567-1A4A-97A0-2491B257C958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9" creationId="{F0F0257E-5EBB-B840-BD29-F0FFE937A60E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10" creationId="{3167943F-A2DE-6943-8BEA-6F5D31EE37D3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11" creationId="{E0AFE627-81D9-7742-B936-3ED116072A3D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12" creationId="{ED9040DD-E280-F349-A667-A3B4EA1DD9A0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13" creationId="{93BE1F10-D735-3447-835B-22C8E1485E95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14" creationId="{0C164645-5570-7E40-A4A6-C318A4E535C7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15" creationId="{807C0B51-A946-F447-82A0-2CD9E3CF8FC2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16" creationId="{006DB9EE-21C4-4B4A-9AF7-BDADD283A66E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17" creationId="{06708B40-7D31-B742-A5E3-C849CD115411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18" creationId="{7BB5D38D-6108-A848-9D45-E54FC632C2D7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19" creationId="{E002963E-3091-3748-9FE4-4019968DD1A2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20" creationId="{5C8C98BF-5525-F942-8060-35443104ED1C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21" creationId="{14B078DF-3302-724F-8035-D752D243B959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22" creationId="{ED885EFF-3EA0-804D-A74C-88166FC77BBA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23" creationId="{9D4A56CE-C44E-7F43-91DE-8B495A8F9CB7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24" creationId="{D1717576-2DA3-8E4C-9355-3FCEA1392040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25" creationId="{A2BF7B12-C66B-3144-B3AD-B3FE0A573C1A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26" creationId="{32F17256-B8AF-6046-9006-7E0E5D0B82D1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27" creationId="{D5FAE7F1-2839-5147-BA0F-BDACA4725730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28" creationId="{3AE397CC-26C0-3640-893F-85201B2579AD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29" creationId="{22479EDF-B69B-E34C-B7A4-F35FDB732413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30" creationId="{14532491-A2ED-FF44-873D-998A52A361E8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31" creationId="{7637C136-3558-444C-99D1-CE922CBD5E1B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32" creationId="{9640F08C-3CF6-9B45-8CDE-287977054FB8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33" creationId="{16629F9C-F308-7140-9C15-E287DE0CCD1D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34" creationId="{566E7F52-4AEB-5648-8044-7DA2A5435030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35" creationId="{13C13E2E-B36C-414E-89E3-995C64F19B62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36" creationId="{BF0C92D5-CD17-7F44-9FB6-0D0CB6F0AB57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37" creationId="{E1EA184B-1A40-1941-B1CD-25B7DA2ECEA1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38" creationId="{CBA88C19-A55A-D74E-B266-9A918C52DC56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39" creationId="{1242646A-2533-BD49-9C52-973AF4D1E864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40" creationId="{39622D4D-5EBA-A54B-BDD2-49BE84460269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41" creationId="{EB2BB178-B102-564E-A339-B3128E573E9D}"/>
            </ac:spMkLst>
          </pc:spChg>
          <pc:spChg chg="mod">
            <ac:chgData name="Victor Cheng" userId="494350ef4944c44a" providerId="LiveId" clId="{562B87CC-8086-4EA7-A58A-48512D265249}" dt="2024-03-17T15:11:03.766" v="2457" actId="2711"/>
            <ac:spMkLst>
              <pc:docMk/>
              <pc:sldMasterMk cId="2604898433" sldId="2147483661"/>
              <pc:sldLayoutMk cId="3426894785" sldId="2147483695"/>
              <ac:spMk id="42" creationId="{321C3DBF-C54E-B343-9FA3-0EA2E451BE25}"/>
            </ac:spMkLst>
          </pc:spChg>
        </pc:sldLayoutChg>
        <pc:sldLayoutChg chg="modSp">
          <pc:chgData name="Victor Cheng" userId="494350ef4944c44a" providerId="LiveId" clId="{562B87CC-8086-4EA7-A58A-48512D265249}" dt="2024-03-17T15:10:40.046" v="2450" actId="2711"/>
          <pc:sldLayoutMkLst>
            <pc:docMk/>
            <pc:sldMasterMk cId="2604898433" sldId="2147483661"/>
            <pc:sldLayoutMk cId="3544855763" sldId="2147483696"/>
          </pc:sldLayoutMkLst>
          <pc:spChg chg="mod">
            <ac:chgData name="Victor Cheng" userId="494350ef4944c44a" providerId="LiveId" clId="{562B87CC-8086-4EA7-A58A-48512D265249}" dt="2024-03-17T15:10:40.046" v="2450" actId="2711"/>
            <ac:spMkLst>
              <pc:docMk/>
              <pc:sldMasterMk cId="2604898433" sldId="2147483661"/>
              <pc:sldLayoutMk cId="3544855763" sldId="2147483696"/>
              <ac:spMk id="2" creationId="{6AD43887-9F23-2D49-878C-992D7FF34185}"/>
            </ac:spMkLst>
          </pc:spChg>
          <pc:spChg chg="mod">
            <ac:chgData name="Victor Cheng" userId="494350ef4944c44a" providerId="LiveId" clId="{562B87CC-8086-4EA7-A58A-48512D265249}" dt="2024-03-17T15:10:40.046" v="2450" actId="2711"/>
            <ac:spMkLst>
              <pc:docMk/>
              <pc:sldMasterMk cId="2604898433" sldId="2147483661"/>
              <pc:sldLayoutMk cId="3544855763" sldId="2147483696"/>
              <ac:spMk id="3" creationId="{BA754789-11AE-334C-8688-05B278727A39}"/>
            </ac:spMkLst>
          </pc:spChg>
          <pc:spChg chg="mod">
            <ac:chgData name="Victor Cheng" userId="494350ef4944c44a" providerId="LiveId" clId="{562B87CC-8086-4EA7-A58A-48512D265249}" dt="2024-03-17T15:10:40.046" v="2450" actId="2711"/>
            <ac:spMkLst>
              <pc:docMk/>
              <pc:sldMasterMk cId="2604898433" sldId="2147483661"/>
              <pc:sldLayoutMk cId="3544855763" sldId="2147483696"/>
              <ac:spMk id="4" creationId="{53A0377C-1B29-324C-A5E5-11E411826E4C}"/>
            </ac:spMkLst>
          </pc:spChg>
          <pc:spChg chg="mod">
            <ac:chgData name="Victor Cheng" userId="494350ef4944c44a" providerId="LiveId" clId="{562B87CC-8086-4EA7-A58A-48512D265249}" dt="2024-03-17T15:10:40.046" v="2450" actId="2711"/>
            <ac:spMkLst>
              <pc:docMk/>
              <pc:sldMasterMk cId="2604898433" sldId="2147483661"/>
              <pc:sldLayoutMk cId="3544855763" sldId="2147483696"/>
              <ac:spMk id="5" creationId="{33F06AB5-4CEB-4649-BC3D-DC3651D96F1F}"/>
            </ac:spMkLst>
          </pc:spChg>
          <pc:spChg chg="mod">
            <ac:chgData name="Victor Cheng" userId="494350ef4944c44a" providerId="LiveId" clId="{562B87CC-8086-4EA7-A58A-48512D265249}" dt="2024-03-17T15:10:40.046" v="2450" actId="2711"/>
            <ac:spMkLst>
              <pc:docMk/>
              <pc:sldMasterMk cId="2604898433" sldId="2147483661"/>
              <pc:sldLayoutMk cId="3544855763" sldId="2147483696"/>
              <ac:spMk id="6" creationId="{47B95B0D-9635-1945-BE8E-0BD000863503}"/>
            </ac:spMkLst>
          </pc:spChg>
          <pc:spChg chg="mod">
            <ac:chgData name="Victor Cheng" userId="494350ef4944c44a" providerId="LiveId" clId="{562B87CC-8086-4EA7-A58A-48512D265249}" dt="2024-03-17T15:10:40.046" v="2450" actId="2711"/>
            <ac:spMkLst>
              <pc:docMk/>
              <pc:sldMasterMk cId="2604898433" sldId="2147483661"/>
              <pc:sldLayoutMk cId="3544855763" sldId="2147483696"/>
              <ac:spMk id="7" creationId="{279EDDEB-02FD-AF4B-AC14-52A19DF5006D}"/>
            </ac:spMkLst>
          </pc:spChg>
          <pc:spChg chg="mod">
            <ac:chgData name="Victor Cheng" userId="494350ef4944c44a" providerId="LiveId" clId="{562B87CC-8086-4EA7-A58A-48512D265249}" dt="2024-03-17T15:10:40.046" v="2450" actId="2711"/>
            <ac:spMkLst>
              <pc:docMk/>
              <pc:sldMasterMk cId="2604898433" sldId="2147483661"/>
              <pc:sldLayoutMk cId="3544855763" sldId="2147483696"/>
              <ac:spMk id="10" creationId="{ECFD5F88-E57E-4E46-A689-6E496B69EB91}"/>
            </ac:spMkLst>
          </pc:spChg>
        </pc:sldLayoutChg>
      </pc:sldMasterChg>
      <pc:sldMasterChg chg="modSp modSldLayout">
        <pc:chgData name="Victor Cheng" userId="494350ef4944c44a" providerId="LiveId" clId="{562B87CC-8086-4EA7-A58A-48512D265249}" dt="2024-03-17T15:13:37.644" v="2503" actId="2711"/>
        <pc:sldMasterMkLst>
          <pc:docMk/>
          <pc:sldMasterMk cId="3304512607" sldId="2147483697"/>
        </pc:sldMasterMkLst>
        <pc:spChg chg="mod">
          <ac:chgData name="Victor Cheng" userId="494350ef4944c44a" providerId="LiveId" clId="{562B87CC-8086-4EA7-A58A-48512D265249}" dt="2024-03-17T15:11:17.678" v="2458" actId="2711"/>
          <ac:spMkLst>
            <pc:docMk/>
            <pc:sldMasterMk cId="3304512607" sldId="2147483697"/>
            <ac:spMk id="7" creationId="{7CB6A20D-68B4-754A-B60C-4B9CAD787654}"/>
          </ac:spMkLst>
        </pc:spChg>
        <pc:spChg chg="mod">
          <ac:chgData name="Victor Cheng" userId="494350ef4944c44a" providerId="LiveId" clId="{562B87CC-8086-4EA7-A58A-48512D265249}" dt="2024-03-17T15:11:17.678" v="2458" actId="2711"/>
          <ac:spMkLst>
            <pc:docMk/>
            <pc:sldMasterMk cId="3304512607" sldId="2147483697"/>
            <ac:spMk id="8" creationId="{7AC5AAB6-74CB-EE42-98D1-994AE54FE4B1}"/>
          </ac:spMkLst>
        </pc:spChg>
        <pc:sldLayoutChg chg="modSp">
          <pc:chgData name="Victor Cheng" userId="494350ef4944c44a" providerId="LiveId" clId="{562B87CC-8086-4EA7-A58A-48512D265249}" dt="2024-03-17T15:11:21.466" v="2459" actId="2711"/>
          <pc:sldLayoutMkLst>
            <pc:docMk/>
            <pc:sldMasterMk cId="3304512607" sldId="2147483697"/>
            <pc:sldLayoutMk cId="4118133935" sldId="2147483698"/>
          </pc:sldLayoutMkLst>
          <pc:spChg chg="mod">
            <ac:chgData name="Victor Cheng" userId="494350ef4944c44a" providerId="LiveId" clId="{562B87CC-8086-4EA7-A58A-48512D265249}" dt="2024-03-17T15:11:21.466" v="2459" actId="2711"/>
            <ac:spMkLst>
              <pc:docMk/>
              <pc:sldMasterMk cId="3304512607" sldId="2147483697"/>
              <pc:sldLayoutMk cId="4118133935" sldId="2147483698"/>
              <ac:spMk id="4" creationId="{F087731F-7E74-E448-8670-E5AE0C330D7E}"/>
            </ac:spMkLst>
          </pc:spChg>
          <pc:spChg chg="mod">
            <ac:chgData name="Victor Cheng" userId="494350ef4944c44a" providerId="LiveId" clId="{562B87CC-8086-4EA7-A58A-48512D265249}" dt="2024-03-17T15:11:21.466" v="2459" actId="2711"/>
            <ac:spMkLst>
              <pc:docMk/>
              <pc:sldMasterMk cId="3304512607" sldId="2147483697"/>
              <pc:sldLayoutMk cId="4118133935" sldId="2147483698"/>
              <ac:spMk id="5" creationId="{614E42DD-F990-654F-822B-6F9D24111A0F}"/>
            </ac:spMkLst>
          </pc:spChg>
        </pc:sldLayoutChg>
        <pc:sldLayoutChg chg="modSp">
          <pc:chgData name="Victor Cheng" userId="494350ef4944c44a" providerId="LiveId" clId="{562B87CC-8086-4EA7-A58A-48512D265249}" dt="2024-03-17T15:11:24.462" v="2460" actId="2711"/>
          <pc:sldLayoutMkLst>
            <pc:docMk/>
            <pc:sldMasterMk cId="3304512607" sldId="2147483697"/>
            <pc:sldLayoutMk cId="2439239792" sldId="2147483699"/>
          </pc:sldLayoutMkLst>
          <pc:spChg chg="mod">
            <ac:chgData name="Victor Cheng" userId="494350ef4944c44a" providerId="LiveId" clId="{562B87CC-8086-4EA7-A58A-48512D265249}" dt="2024-03-17T15:11:24.462" v="2460" actId="2711"/>
            <ac:spMkLst>
              <pc:docMk/>
              <pc:sldMasterMk cId="3304512607" sldId="2147483697"/>
              <pc:sldLayoutMk cId="2439239792" sldId="2147483699"/>
              <ac:spMk id="4" creationId="{7240613E-F821-2C42-9A11-DFCD6A508405}"/>
            </ac:spMkLst>
          </pc:spChg>
          <pc:spChg chg="mod">
            <ac:chgData name="Victor Cheng" userId="494350ef4944c44a" providerId="LiveId" clId="{562B87CC-8086-4EA7-A58A-48512D265249}" dt="2024-03-17T15:11:24.462" v="2460" actId="2711"/>
            <ac:spMkLst>
              <pc:docMk/>
              <pc:sldMasterMk cId="3304512607" sldId="2147483697"/>
              <pc:sldLayoutMk cId="2439239792" sldId="2147483699"/>
              <ac:spMk id="5" creationId="{ACB83B95-5E94-B048-AF59-23DE7264508B}"/>
            </ac:spMkLst>
          </pc:spChg>
          <pc:spChg chg="mod">
            <ac:chgData name="Victor Cheng" userId="494350ef4944c44a" providerId="LiveId" clId="{562B87CC-8086-4EA7-A58A-48512D265249}" dt="2024-03-17T15:11:24.462" v="2460" actId="2711"/>
            <ac:spMkLst>
              <pc:docMk/>
              <pc:sldMasterMk cId="3304512607" sldId="2147483697"/>
              <pc:sldLayoutMk cId="2439239792" sldId="2147483699"/>
              <ac:spMk id="6" creationId="{F56A000A-C5E0-3940-9F0C-2C4298BD45CA}"/>
            </ac:spMkLst>
          </pc:spChg>
          <pc:spChg chg="mod">
            <ac:chgData name="Victor Cheng" userId="494350ef4944c44a" providerId="LiveId" clId="{562B87CC-8086-4EA7-A58A-48512D265249}" dt="2024-03-17T15:11:24.462" v="2460" actId="2711"/>
            <ac:spMkLst>
              <pc:docMk/>
              <pc:sldMasterMk cId="3304512607" sldId="2147483697"/>
              <pc:sldLayoutMk cId="2439239792" sldId="2147483699"/>
              <ac:spMk id="7" creationId="{1BAB37A5-8574-984E-9AE5-791D37B514EA}"/>
            </ac:spMkLst>
          </pc:spChg>
        </pc:sldLayoutChg>
        <pc:sldLayoutChg chg="modSp">
          <pc:chgData name="Victor Cheng" userId="494350ef4944c44a" providerId="LiveId" clId="{562B87CC-8086-4EA7-A58A-48512D265249}" dt="2024-03-17T15:11:27.866" v="2461" actId="2711"/>
          <pc:sldLayoutMkLst>
            <pc:docMk/>
            <pc:sldMasterMk cId="3304512607" sldId="2147483697"/>
            <pc:sldLayoutMk cId="2597599354" sldId="2147483700"/>
          </pc:sldLayoutMkLst>
          <pc:spChg chg="mod">
            <ac:chgData name="Victor Cheng" userId="494350ef4944c44a" providerId="LiveId" clId="{562B87CC-8086-4EA7-A58A-48512D265249}" dt="2024-03-17T15:11:27.866" v="2461" actId="2711"/>
            <ac:spMkLst>
              <pc:docMk/>
              <pc:sldMasterMk cId="3304512607" sldId="2147483697"/>
              <pc:sldLayoutMk cId="2597599354" sldId="2147483700"/>
              <ac:spMk id="4" creationId="{634D6694-F87B-AA49-B153-99FBA2C3D1AA}"/>
            </ac:spMkLst>
          </pc:spChg>
          <pc:spChg chg="mod">
            <ac:chgData name="Victor Cheng" userId="494350ef4944c44a" providerId="LiveId" clId="{562B87CC-8086-4EA7-A58A-48512D265249}" dt="2024-03-17T15:11:27.866" v="2461" actId="2711"/>
            <ac:spMkLst>
              <pc:docMk/>
              <pc:sldMasterMk cId="3304512607" sldId="2147483697"/>
              <pc:sldLayoutMk cId="2597599354" sldId="2147483700"/>
              <ac:spMk id="5" creationId="{9FE53FFE-D0C6-B648-A932-5C70054D7696}"/>
            </ac:spMkLst>
          </pc:spChg>
          <pc:spChg chg="mod">
            <ac:chgData name="Victor Cheng" userId="494350ef4944c44a" providerId="LiveId" clId="{562B87CC-8086-4EA7-A58A-48512D265249}" dt="2024-03-17T15:11:27.866" v="2461" actId="2711"/>
            <ac:spMkLst>
              <pc:docMk/>
              <pc:sldMasterMk cId="3304512607" sldId="2147483697"/>
              <pc:sldLayoutMk cId="2597599354" sldId="2147483700"/>
              <ac:spMk id="6" creationId="{6E9FC0CC-DB97-444A-9930-9BF0A7947C04}"/>
            </ac:spMkLst>
          </pc:spChg>
          <pc:spChg chg="mod">
            <ac:chgData name="Victor Cheng" userId="494350ef4944c44a" providerId="LiveId" clId="{562B87CC-8086-4EA7-A58A-48512D265249}" dt="2024-03-17T15:11:27.866" v="2461" actId="2711"/>
            <ac:spMkLst>
              <pc:docMk/>
              <pc:sldMasterMk cId="3304512607" sldId="2147483697"/>
              <pc:sldLayoutMk cId="2597599354" sldId="2147483700"/>
              <ac:spMk id="7" creationId="{8A84EAB3-C808-CF4F-949F-89266A24738C}"/>
            </ac:spMkLst>
          </pc:spChg>
        </pc:sldLayoutChg>
        <pc:sldLayoutChg chg="modSp">
          <pc:chgData name="Victor Cheng" userId="494350ef4944c44a" providerId="LiveId" clId="{562B87CC-8086-4EA7-A58A-48512D265249}" dt="2024-03-17T15:11:31.346" v="2462" actId="2711"/>
          <pc:sldLayoutMkLst>
            <pc:docMk/>
            <pc:sldMasterMk cId="3304512607" sldId="2147483697"/>
            <pc:sldLayoutMk cId="3800114956" sldId="2147483701"/>
          </pc:sldLayoutMkLst>
          <pc:spChg chg="mod">
            <ac:chgData name="Victor Cheng" userId="494350ef4944c44a" providerId="LiveId" clId="{562B87CC-8086-4EA7-A58A-48512D265249}" dt="2024-03-17T15:11:31.346" v="2462" actId="2711"/>
            <ac:spMkLst>
              <pc:docMk/>
              <pc:sldMasterMk cId="3304512607" sldId="2147483697"/>
              <pc:sldLayoutMk cId="3800114956" sldId="2147483701"/>
              <ac:spMk id="4" creationId="{6DFB58E8-8C8D-9C4C-A4E3-40FD7FF29E99}"/>
            </ac:spMkLst>
          </pc:spChg>
        </pc:sldLayoutChg>
        <pc:sldLayoutChg chg="modSp">
          <pc:chgData name="Victor Cheng" userId="494350ef4944c44a" providerId="LiveId" clId="{562B87CC-8086-4EA7-A58A-48512D265249}" dt="2024-03-17T15:11:33.982" v="2463" actId="2711"/>
          <pc:sldLayoutMkLst>
            <pc:docMk/>
            <pc:sldMasterMk cId="3304512607" sldId="2147483697"/>
            <pc:sldLayoutMk cId="132114005" sldId="2147483702"/>
          </pc:sldLayoutMkLst>
          <pc:spChg chg="mod">
            <ac:chgData name="Victor Cheng" userId="494350ef4944c44a" providerId="LiveId" clId="{562B87CC-8086-4EA7-A58A-48512D265249}" dt="2024-03-17T15:11:33.982" v="2463" actId="2711"/>
            <ac:spMkLst>
              <pc:docMk/>
              <pc:sldMasterMk cId="3304512607" sldId="2147483697"/>
              <pc:sldLayoutMk cId="132114005" sldId="2147483702"/>
              <ac:spMk id="2" creationId="{9AE13A74-EB7E-A945-8E6D-47E7EBBE8C1D}"/>
            </ac:spMkLst>
          </pc:spChg>
        </pc:sldLayoutChg>
        <pc:sldLayoutChg chg="modSp">
          <pc:chgData name="Victor Cheng" userId="494350ef4944c44a" providerId="LiveId" clId="{562B87CC-8086-4EA7-A58A-48512D265249}" dt="2024-03-17T15:11:39.135" v="2464" actId="2711"/>
          <pc:sldLayoutMkLst>
            <pc:docMk/>
            <pc:sldMasterMk cId="3304512607" sldId="2147483697"/>
            <pc:sldLayoutMk cId="3422161213" sldId="2147483703"/>
          </pc:sldLayoutMkLst>
          <pc:spChg chg="mod">
            <ac:chgData name="Victor Cheng" userId="494350ef4944c44a" providerId="LiveId" clId="{562B87CC-8086-4EA7-A58A-48512D265249}" dt="2024-03-17T15:11:39.135" v="2464" actId="2711"/>
            <ac:spMkLst>
              <pc:docMk/>
              <pc:sldMasterMk cId="3304512607" sldId="2147483697"/>
              <pc:sldLayoutMk cId="3422161213" sldId="2147483703"/>
              <ac:spMk id="3" creationId="{B60259D0-AAB9-3C41-A41C-9B8DAAEA0C14}"/>
            </ac:spMkLst>
          </pc:spChg>
          <pc:spChg chg="mod">
            <ac:chgData name="Victor Cheng" userId="494350ef4944c44a" providerId="LiveId" clId="{562B87CC-8086-4EA7-A58A-48512D265249}" dt="2024-03-17T15:11:39.135" v="2464" actId="2711"/>
            <ac:spMkLst>
              <pc:docMk/>
              <pc:sldMasterMk cId="3304512607" sldId="2147483697"/>
              <pc:sldLayoutMk cId="3422161213" sldId="2147483703"/>
              <ac:spMk id="4" creationId="{DA3BB291-F6E8-A74F-9F09-187997924963}"/>
            </ac:spMkLst>
          </pc:spChg>
        </pc:sldLayoutChg>
        <pc:sldLayoutChg chg="modSp">
          <pc:chgData name="Victor Cheng" userId="494350ef4944c44a" providerId="LiveId" clId="{562B87CC-8086-4EA7-A58A-48512D265249}" dt="2024-03-17T15:11:41.903" v="2465" actId="2711"/>
          <pc:sldLayoutMkLst>
            <pc:docMk/>
            <pc:sldMasterMk cId="3304512607" sldId="2147483697"/>
            <pc:sldLayoutMk cId="1448016475" sldId="2147483704"/>
          </pc:sldLayoutMkLst>
          <pc:spChg chg="mod">
            <ac:chgData name="Victor Cheng" userId="494350ef4944c44a" providerId="LiveId" clId="{562B87CC-8086-4EA7-A58A-48512D265249}" dt="2024-03-17T15:11:41.903" v="2465" actId="2711"/>
            <ac:spMkLst>
              <pc:docMk/>
              <pc:sldMasterMk cId="3304512607" sldId="2147483697"/>
              <pc:sldLayoutMk cId="1448016475" sldId="2147483704"/>
              <ac:spMk id="2" creationId="{5F5DA528-31A6-FE41-9691-A26A6862B414}"/>
            </ac:spMkLst>
          </pc:spChg>
          <pc:spChg chg="mod">
            <ac:chgData name="Victor Cheng" userId="494350ef4944c44a" providerId="LiveId" clId="{562B87CC-8086-4EA7-A58A-48512D265249}" dt="2024-03-17T15:11:41.903" v="2465" actId="2711"/>
            <ac:spMkLst>
              <pc:docMk/>
              <pc:sldMasterMk cId="3304512607" sldId="2147483697"/>
              <pc:sldLayoutMk cId="1448016475" sldId="2147483704"/>
              <ac:spMk id="3" creationId="{C5452E95-8317-0240-AB9B-FCE62D73D56C}"/>
            </ac:spMkLst>
          </pc:spChg>
          <pc:spChg chg="mod">
            <ac:chgData name="Victor Cheng" userId="494350ef4944c44a" providerId="LiveId" clId="{562B87CC-8086-4EA7-A58A-48512D265249}" dt="2024-03-17T15:11:41.903" v="2465" actId="2711"/>
            <ac:spMkLst>
              <pc:docMk/>
              <pc:sldMasterMk cId="3304512607" sldId="2147483697"/>
              <pc:sldLayoutMk cId="1448016475" sldId="2147483704"/>
              <ac:spMk id="5" creationId="{0973B230-ACD2-4F4C-A9DB-2DC65FFDD7D8}"/>
            </ac:spMkLst>
          </pc:spChg>
        </pc:sldLayoutChg>
        <pc:sldLayoutChg chg="modSp">
          <pc:chgData name="Victor Cheng" userId="494350ef4944c44a" providerId="LiveId" clId="{562B87CC-8086-4EA7-A58A-48512D265249}" dt="2024-03-17T15:11:44.697" v="2466" actId="2711"/>
          <pc:sldLayoutMkLst>
            <pc:docMk/>
            <pc:sldMasterMk cId="3304512607" sldId="2147483697"/>
            <pc:sldLayoutMk cId="270577471" sldId="2147483705"/>
          </pc:sldLayoutMkLst>
          <pc:spChg chg="mod">
            <ac:chgData name="Victor Cheng" userId="494350ef4944c44a" providerId="LiveId" clId="{562B87CC-8086-4EA7-A58A-48512D265249}" dt="2024-03-17T15:11:44.697" v="2466" actId="2711"/>
            <ac:spMkLst>
              <pc:docMk/>
              <pc:sldMasterMk cId="3304512607" sldId="2147483697"/>
              <pc:sldLayoutMk cId="270577471" sldId="2147483705"/>
              <ac:spMk id="2" creationId="{507A33D5-0BF8-1F4C-A7EC-CD89E82F9900}"/>
            </ac:spMkLst>
          </pc:spChg>
          <pc:spChg chg="mod">
            <ac:chgData name="Victor Cheng" userId="494350ef4944c44a" providerId="LiveId" clId="{562B87CC-8086-4EA7-A58A-48512D265249}" dt="2024-03-17T15:11:44.697" v="2466" actId="2711"/>
            <ac:spMkLst>
              <pc:docMk/>
              <pc:sldMasterMk cId="3304512607" sldId="2147483697"/>
              <pc:sldLayoutMk cId="270577471" sldId="2147483705"/>
              <ac:spMk id="3" creationId="{07FE6895-3746-254F-9E12-23B87DDA7A90}"/>
            </ac:spMkLst>
          </pc:spChg>
          <pc:spChg chg="mod">
            <ac:chgData name="Victor Cheng" userId="494350ef4944c44a" providerId="LiveId" clId="{562B87CC-8086-4EA7-A58A-48512D265249}" dt="2024-03-17T15:11:44.697" v="2466" actId="2711"/>
            <ac:spMkLst>
              <pc:docMk/>
              <pc:sldMasterMk cId="3304512607" sldId="2147483697"/>
              <pc:sldLayoutMk cId="270577471" sldId="2147483705"/>
              <ac:spMk id="4" creationId="{37081FB4-DB2C-9F42-B471-128FDA051ED3}"/>
            </ac:spMkLst>
          </pc:spChg>
        </pc:sldLayoutChg>
        <pc:sldLayoutChg chg="modSp">
          <pc:chgData name="Victor Cheng" userId="494350ef4944c44a" providerId="LiveId" clId="{562B87CC-8086-4EA7-A58A-48512D265249}" dt="2024-03-17T15:11:47.281" v="2467" actId="2711"/>
          <pc:sldLayoutMkLst>
            <pc:docMk/>
            <pc:sldMasterMk cId="3304512607" sldId="2147483697"/>
            <pc:sldLayoutMk cId="2838421504" sldId="2147483706"/>
          </pc:sldLayoutMkLst>
          <pc:spChg chg="mod">
            <ac:chgData name="Victor Cheng" userId="494350ef4944c44a" providerId="LiveId" clId="{562B87CC-8086-4EA7-A58A-48512D265249}" dt="2024-03-17T15:11:47.281" v="2467" actId="2711"/>
            <ac:spMkLst>
              <pc:docMk/>
              <pc:sldMasterMk cId="3304512607" sldId="2147483697"/>
              <pc:sldLayoutMk cId="2838421504" sldId="2147483706"/>
              <ac:spMk id="2" creationId="{15B03FE3-528E-A541-98B0-34EF517AFE61}"/>
            </ac:spMkLst>
          </pc:spChg>
          <pc:spChg chg="mod">
            <ac:chgData name="Victor Cheng" userId="494350ef4944c44a" providerId="LiveId" clId="{562B87CC-8086-4EA7-A58A-48512D265249}" dt="2024-03-17T15:11:47.281" v="2467" actId="2711"/>
            <ac:spMkLst>
              <pc:docMk/>
              <pc:sldMasterMk cId="3304512607" sldId="2147483697"/>
              <pc:sldLayoutMk cId="2838421504" sldId="2147483706"/>
              <ac:spMk id="5" creationId="{BB1B5D37-D761-D249-8690-8F654AA9F9C4}"/>
            </ac:spMkLst>
          </pc:spChg>
          <pc:spChg chg="mod">
            <ac:chgData name="Victor Cheng" userId="494350ef4944c44a" providerId="LiveId" clId="{562B87CC-8086-4EA7-A58A-48512D265249}" dt="2024-03-17T15:11:47.281" v="2467" actId="2711"/>
            <ac:spMkLst>
              <pc:docMk/>
              <pc:sldMasterMk cId="3304512607" sldId="2147483697"/>
              <pc:sldLayoutMk cId="2838421504" sldId="2147483706"/>
              <ac:spMk id="7" creationId="{97AFE18D-FFAF-BD41-AADA-BF9D9161157C}"/>
            </ac:spMkLst>
          </pc:spChg>
          <pc:spChg chg="mod">
            <ac:chgData name="Victor Cheng" userId="494350ef4944c44a" providerId="LiveId" clId="{562B87CC-8086-4EA7-A58A-48512D265249}" dt="2024-03-17T15:11:47.281" v="2467" actId="2711"/>
            <ac:spMkLst>
              <pc:docMk/>
              <pc:sldMasterMk cId="3304512607" sldId="2147483697"/>
              <pc:sldLayoutMk cId="2838421504" sldId="2147483706"/>
              <ac:spMk id="9" creationId="{2178FA74-12E9-3A45-9AA9-43A04885FE05}"/>
            </ac:spMkLst>
          </pc:spChg>
          <pc:spChg chg="mod">
            <ac:chgData name="Victor Cheng" userId="494350ef4944c44a" providerId="LiveId" clId="{562B87CC-8086-4EA7-A58A-48512D265249}" dt="2024-03-17T15:11:47.281" v="2467" actId="2711"/>
            <ac:spMkLst>
              <pc:docMk/>
              <pc:sldMasterMk cId="3304512607" sldId="2147483697"/>
              <pc:sldLayoutMk cId="2838421504" sldId="2147483706"/>
              <ac:spMk id="11" creationId="{22FF8AF6-8D66-FD4B-9F9A-ECDF648AE53E}"/>
            </ac:spMkLst>
          </pc:spChg>
        </pc:sldLayoutChg>
        <pc:sldLayoutChg chg="modSp">
          <pc:chgData name="Victor Cheng" userId="494350ef4944c44a" providerId="LiveId" clId="{562B87CC-8086-4EA7-A58A-48512D265249}" dt="2024-03-17T15:11:50.686" v="2468" actId="2711"/>
          <pc:sldLayoutMkLst>
            <pc:docMk/>
            <pc:sldMasterMk cId="3304512607" sldId="2147483697"/>
            <pc:sldLayoutMk cId="2802576773" sldId="2147483707"/>
          </pc:sldLayoutMkLst>
          <pc:spChg chg="mod">
            <ac:chgData name="Victor Cheng" userId="494350ef4944c44a" providerId="LiveId" clId="{562B87CC-8086-4EA7-A58A-48512D265249}" dt="2024-03-17T15:11:50.686" v="2468" actId="2711"/>
            <ac:spMkLst>
              <pc:docMk/>
              <pc:sldMasterMk cId="3304512607" sldId="2147483697"/>
              <pc:sldLayoutMk cId="2802576773" sldId="2147483707"/>
              <ac:spMk id="2" creationId="{E1D3E57F-DB56-994E-A347-9202E8E2BB78}"/>
            </ac:spMkLst>
          </pc:spChg>
          <pc:spChg chg="mod">
            <ac:chgData name="Victor Cheng" userId="494350ef4944c44a" providerId="LiveId" clId="{562B87CC-8086-4EA7-A58A-48512D265249}" dt="2024-03-17T15:11:50.686" v="2468" actId="2711"/>
            <ac:spMkLst>
              <pc:docMk/>
              <pc:sldMasterMk cId="3304512607" sldId="2147483697"/>
              <pc:sldLayoutMk cId="2802576773" sldId="2147483707"/>
              <ac:spMk id="3" creationId="{9F755112-4F6C-ED4E-8E4A-A1C315636629}"/>
            </ac:spMkLst>
          </pc:spChg>
          <pc:spChg chg="mod">
            <ac:chgData name="Victor Cheng" userId="494350ef4944c44a" providerId="LiveId" clId="{562B87CC-8086-4EA7-A58A-48512D265249}" dt="2024-03-17T15:11:50.686" v="2468" actId="2711"/>
            <ac:spMkLst>
              <pc:docMk/>
              <pc:sldMasterMk cId="3304512607" sldId="2147483697"/>
              <pc:sldLayoutMk cId="2802576773" sldId="2147483707"/>
              <ac:spMk id="5" creationId="{279E16F3-43BB-F043-9491-21C3B0833D9F}"/>
            </ac:spMkLst>
          </pc:spChg>
          <pc:spChg chg="mod">
            <ac:chgData name="Victor Cheng" userId="494350ef4944c44a" providerId="LiveId" clId="{562B87CC-8086-4EA7-A58A-48512D265249}" dt="2024-03-17T15:11:50.686" v="2468" actId="2711"/>
            <ac:spMkLst>
              <pc:docMk/>
              <pc:sldMasterMk cId="3304512607" sldId="2147483697"/>
              <pc:sldLayoutMk cId="2802576773" sldId="2147483707"/>
              <ac:spMk id="7" creationId="{5B950DDB-2822-9344-9674-9A23957C8167}"/>
            </ac:spMkLst>
          </pc:spChg>
          <pc:spChg chg="mod">
            <ac:chgData name="Victor Cheng" userId="494350ef4944c44a" providerId="LiveId" clId="{562B87CC-8086-4EA7-A58A-48512D265249}" dt="2024-03-17T15:11:50.686" v="2468" actId="2711"/>
            <ac:spMkLst>
              <pc:docMk/>
              <pc:sldMasterMk cId="3304512607" sldId="2147483697"/>
              <pc:sldLayoutMk cId="2802576773" sldId="2147483707"/>
              <ac:spMk id="8" creationId="{7E27690B-BB3E-1849-B6DF-87CADB5FCF27}"/>
            </ac:spMkLst>
          </pc:spChg>
          <pc:spChg chg="mod">
            <ac:chgData name="Victor Cheng" userId="494350ef4944c44a" providerId="LiveId" clId="{562B87CC-8086-4EA7-A58A-48512D265249}" dt="2024-03-17T15:11:50.686" v="2468" actId="2711"/>
            <ac:spMkLst>
              <pc:docMk/>
              <pc:sldMasterMk cId="3304512607" sldId="2147483697"/>
              <pc:sldLayoutMk cId="2802576773" sldId="2147483707"/>
              <ac:spMk id="9" creationId="{A6CC9011-C0C3-A24E-A876-DA6A262EC6D2}"/>
            </ac:spMkLst>
          </pc:spChg>
          <pc:spChg chg="mod">
            <ac:chgData name="Victor Cheng" userId="494350ef4944c44a" providerId="LiveId" clId="{562B87CC-8086-4EA7-A58A-48512D265249}" dt="2024-03-17T15:11:50.686" v="2468" actId="2711"/>
            <ac:spMkLst>
              <pc:docMk/>
              <pc:sldMasterMk cId="3304512607" sldId="2147483697"/>
              <pc:sldLayoutMk cId="2802576773" sldId="2147483707"/>
              <ac:spMk id="10" creationId="{6B4961A0-F845-5848-83FF-C4CBE9C4C66D}"/>
            </ac:spMkLst>
          </pc:spChg>
        </pc:sldLayoutChg>
        <pc:sldLayoutChg chg="modSp">
          <pc:chgData name="Victor Cheng" userId="494350ef4944c44a" providerId="LiveId" clId="{562B87CC-8086-4EA7-A58A-48512D265249}" dt="2024-03-17T15:11:53.381" v="2469" actId="2711"/>
          <pc:sldLayoutMkLst>
            <pc:docMk/>
            <pc:sldMasterMk cId="3304512607" sldId="2147483697"/>
            <pc:sldLayoutMk cId="3062137224" sldId="2147483708"/>
          </pc:sldLayoutMkLst>
          <pc:spChg chg="mod">
            <ac:chgData name="Victor Cheng" userId="494350ef4944c44a" providerId="LiveId" clId="{562B87CC-8086-4EA7-A58A-48512D265249}" dt="2024-03-17T15:11:53.381" v="2469" actId="2711"/>
            <ac:spMkLst>
              <pc:docMk/>
              <pc:sldMasterMk cId="3304512607" sldId="2147483697"/>
              <pc:sldLayoutMk cId="3062137224" sldId="2147483708"/>
              <ac:spMk id="2" creationId="{03C7492A-8341-D244-A16E-E8E23378CC0D}"/>
            </ac:spMkLst>
          </pc:spChg>
          <pc:spChg chg="mod">
            <ac:chgData name="Victor Cheng" userId="494350ef4944c44a" providerId="LiveId" clId="{562B87CC-8086-4EA7-A58A-48512D265249}" dt="2024-03-17T15:11:53.381" v="2469" actId="2711"/>
            <ac:spMkLst>
              <pc:docMk/>
              <pc:sldMasterMk cId="3304512607" sldId="2147483697"/>
              <pc:sldLayoutMk cId="3062137224" sldId="2147483708"/>
              <ac:spMk id="5" creationId="{16CBFDCF-DF2A-6D46-BD20-3E29C60D31C5}"/>
            </ac:spMkLst>
          </pc:spChg>
          <pc:spChg chg="mod">
            <ac:chgData name="Victor Cheng" userId="494350ef4944c44a" providerId="LiveId" clId="{562B87CC-8086-4EA7-A58A-48512D265249}" dt="2024-03-17T15:11:53.381" v="2469" actId="2711"/>
            <ac:spMkLst>
              <pc:docMk/>
              <pc:sldMasterMk cId="3304512607" sldId="2147483697"/>
              <pc:sldLayoutMk cId="3062137224" sldId="2147483708"/>
              <ac:spMk id="9" creationId="{61E0302D-D286-274F-9A7E-4B8AE8434F8D}"/>
            </ac:spMkLst>
          </pc:spChg>
          <pc:spChg chg="mod">
            <ac:chgData name="Victor Cheng" userId="494350ef4944c44a" providerId="LiveId" clId="{562B87CC-8086-4EA7-A58A-48512D265249}" dt="2024-03-17T15:11:53.381" v="2469" actId="2711"/>
            <ac:spMkLst>
              <pc:docMk/>
              <pc:sldMasterMk cId="3304512607" sldId="2147483697"/>
              <pc:sldLayoutMk cId="3062137224" sldId="2147483708"/>
              <ac:spMk id="10" creationId="{E59DD745-FD3F-7C4C-9823-1FA60EC89CE5}"/>
            </ac:spMkLst>
          </pc:spChg>
          <pc:spChg chg="mod">
            <ac:chgData name="Victor Cheng" userId="494350ef4944c44a" providerId="LiveId" clId="{562B87CC-8086-4EA7-A58A-48512D265249}" dt="2024-03-17T15:11:53.381" v="2469" actId="2711"/>
            <ac:spMkLst>
              <pc:docMk/>
              <pc:sldMasterMk cId="3304512607" sldId="2147483697"/>
              <pc:sldLayoutMk cId="3062137224" sldId="2147483708"/>
              <ac:spMk id="11" creationId="{880094AB-C19D-7D4B-A1D1-338F4B749D33}"/>
            </ac:spMkLst>
          </pc:spChg>
          <pc:spChg chg="mod">
            <ac:chgData name="Victor Cheng" userId="494350ef4944c44a" providerId="LiveId" clId="{562B87CC-8086-4EA7-A58A-48512D265249}" dt="2024-03-17T15:11:53.381" v="2469" actId="2711"/>
            <ac:spMkLst>
              <pc:docMk/>
              <pc:sldMasterMk cId="3304512607" sldId="2147483697"/>
              <pc:sldLayoutMk cId="3062137224" sldId="2147483708"/>
              <ac:spMk id="15" creationId="{0718F13E-B04E-3541-ABB6-83F189DE1E51}"/>
            </ac:spMkLst>
          </pc:spChg>
          <pc:spChg chg="mod">
            <ac:chgData name="Victor Cheng" userId="494350ef4944c44a" providerId="LiveId" clId="{562B87CC-8086-4EA7-A58A-48512D265249}" dt="2024-03-17T15:11:53.381" v="2469" actId="2711"/>
            <ac:spMkLst>
              <pc:docMk/>
              <pc:sldMasterMk cId="3304512607" sldId="2147483697"/>
              <pc:sldLayoutMk cId="3062137224" sldId="2147483708"/>
              <ac:spMk id="17" creationId="{7FBA71C0-4BAA-0A4F-86D7-EC764E1DA82F}"/>
            </ac:spMkLst>
          </pc:spChg>
        </pc:sldLayoutChg>
        <pc:sldLayoutChg chg="modSp">
          <pc:chgData name="Victor Cheng" userId="494350ef4944c44a" providerId="LiveId" clId="{562B87CC-8086-4EA7-A58A-48512D265249}" dt="2024-03-17T15:11:57.058" v="2470" actId="2711"/>
          <pc:sldLayoutMkLst>
            <pc:docMk/>
            <pc:sldMasterMk cId="3304512607" sldId="2147483697"/>
            <pc:sldLayoutMk cId="24116725" sldId="2147483709"/>
          </pc:sldLayoutMkLst>
          <pc:spChg chg="mod">
            <ac:chgData name="Victor Cheng" userId="494350ef4944c44a" providerId="LiveId" clId="{562B87CC-8086-4EA7-A58A-48512D265249}" dt="2024-03-17T15:11:57.058" v="2470" actId="2711"/>
            <ac:spMkLst>
              <pc:docMk/>
              <pc:sldMasterMk cId="3304512607" sldId="2147483697"/>
              <pc:sldLayoutMk cId="24116725" sldId="2147483709"/>
              <ac:spMk id="2" creationId="{2CB2C151-53FB-5945-B028-7FEB01C3830B}"/>
            </ac:spMkLst>
          </pc:spChg>
          <pc:spChg chg="mod">
            <ac:chgData name="Victor Cheng" userId="494350ef4944c44a" providerId="LiveId" clId="{562B87CC-8086-4EA7-A58A-48512D265249}" dt="2024-03-17T15:11:57.058" v="2470" actId="2711"/>
            <ac:spMkLst>
              <pc:docMk/>
              <pc:sldMasterMk cId="3304512607" sldId="2147483697"/>
              <pc:sldLayoutMk cId="24116725" sldId="2147483709"/>
              <ac:spMk id="3" creationId="{8F7B683F-8FA6-0D48-99A8-60A146B44514}"/>
            </ac:spMkLst>
          </pc:spChg>
          <pc:spChg chg="mod">
            <ac:chgData name="Victor Cheng" userId="494350ef4944c44a" providerId="LiveId" clId="{562B87CC-8086-4EA7-A58A-48512D265249}" dt="2024-03-17T15:11:57.058" v="2470" actId="2711"/>
            <ac:spMkLst>
              <pc:docMk/>
              <pc:sldMasterMk cId="3304512607" sldId="2147483697"/>
              <pc:sldLayoutMk cId="24116725" sldId="2147483709"/>
              <ac:spMk id="5" creationId="{EBCC8FB8-34BF-8E47-B566-71794C5D6ECD}"/>
            </ac:spMkLst>
          </pc:spChg>
          <pc:spChg chg="mod">
            <ac:chgData name="Victor Cheng" userId="494350ef4944c44a" providerId="LiveId" clId="{562B87CC-8086-4EA7-A58A-48512D265249}" dt="2024-03-17T15:11:57.058" v="2470" actId="2711"/>
            <ac:spMkLst>
              <pc:docMk/>
              <pc:sldMasterMk cId="3304512607" sldId="2147483697"/>
              <pc:sldLayoutMk cId="24116725" sldId="2147483709"/>
              <ac:spMk id="7" creationId="{B7C8D68A-B969-A74A-85E6-C121779A8634}"/>
            </ac:spMkLst>
          </pc:spChg>
          <pc:spChg chg="mod">
            <ac:chgData name="Victor Cheng" userId="494350ef4944c44a" providerId="LiveId" clId="{562B87CC-8086-4EA7-A58A-48512D265249}" dt="2024-03-17T15:11:57.058" v="2470" actId="2711"/>
            <ac:spMkLst>
              <pc:docMk/>
              <pc:sldMasterMk cId="3304512607" sldId="2147483697"/>
              <pc:sldLayoutMk cId="24116725" sldId="2147483709"/>
              <ac:spMk id="11" creationId="{D6C14BFF-0504-E342-80EC-A077CD2D9372}"/>
            </ac:spMkLst>
          </pc:spChg>
          <pc:spChg chg="mod">
            <ac:chgData name="Victor Cheng" userId="494350ef4944c44a" providerId="LiveId" clId="{562B87CC-8086-4EA7-A58A-48512D265249}" dt="2024-03-17T15:11:57.058" v="2470" actId="2711"/>
            <ac:spMkLst>
              <pc:docMk/>
              <pc:sldMasterMk cId="3304512607" sldId="2147483697"/>
              <pc:sldLayoutMk cId="24116725" sldId="2147483709"/>
              <ac:spMk id="12" creationId="{E0AB6E0C-8D94-454B-889B-321282B61157}"/>
            </ac:spMkLst>
          </pc:spChg>
          <pc:spChg chg="mod">
            <ac:chgData name="Victor Cheng" userId="494350ef4944c44a" providerId="LiveId" clId="{562B87CC-8086-4EA7-A58A-48512D265249}" dt="2024-03-17T15:11:57.058" v="2470" actId="2711"/>
            <ac:spMkLst>
              <pc:docMk/>
              <pc:sldMasterMk cId="3304512607" sldId="2147483697"/>
              <pc:sldLayoutMk cId="24116725" sldId="2147483709"/>
              <ac:spMk id="13" creationId="{2A3C3EA3-1979-8340-A0B8-2C0CE199C89F}"/>
            </ac:spMkLst>
          </pc:spChg>
          <pc:spChg chg="mod">
            <ac:chgData name="Victor Cheng" userId="494350ef4944c44a" providerId="LiveId" clId="{562B87CC-8086-4EA7-A58A-48512D265249}" dt="2024-03-17T15:11:57.058" v="2470" actId="2711"/>
            <ac:spMkLst>
              <pc:docMk/>
              <pc:sldMasterMk cId="3304512607" sldId="2147483697"/>
              <pc:sldLayoutMk cId="24116725" sldId="2147483709"/>
              <ac:spMk id="14" creationId="{7004D024-6A27-E648-A693-1D56AEAD358D}"/>
            </ac:spMkLst>
          </pc:spChg>
          <pc:spChg chg="mod">
            <ac:chgData name="Victor Cheng" userId="494350ef4944c44a" providerId="LiveId" clId="{562B87CC-8086-4EA7-A58A-48512D265249}" dt="2024-03-17T15:11:57.058" v="2470" actId="2711"/>
            <ac:spMkLst>
              <pc:docMk/>
              <pc:sldMasterMk cId="3304512607" sldId="2147483697"/>
              <pc:sldLayoutMk cId="24116725" sldId="2147483709"/>
              <ac:spMk id="15" creationId="{00B5A822-242A-3B47-9C94-4F7677A6F89E}"/>
            </ac:spMkLst>
          </pc:spChg>
          <pc:spChg chg="mod">
            <ac:chgData name="Victor Cheng" userId="494350ef4944c44a" providerId="LiveId" clId="{562B87CC-8086-4EA7-A58A-48512D265249}" dt="2024-03-17T15:11:57.058" v="2470" actId="2711"/>
            <ac:spMkLst>
              <pc:docMk/>
              <pc:sldMasterMk cId="3304512607" sldId="2147483697"/>
              <pc:sldLayoutMk cId="24116725" sldId="2147483709"/>
              <ac:spMk id="16" creationId="{F066ED8D-A12E-E94A-BD0E-961A3658E9F8}"/>
            </ac:spMkLst>
          </pc:spChg>
        </pc:sldLayoutChg>
        <pc:sldLayoutChg chg="modSp">
          <pc:chgData name="Victor Cheng" userId="494350ef4944c44a" providerId="LiveId" clId="{562B87CC-8086-4EA7-A58A-48512D265249}" dt="2024-03-17T15:12:00.198" v="2471" actId="2711"/>
          <pc:sldLayoutMkLst>
            <pc:docMk/>
            <pc:sldMasterMk cId="3304512607" sldId="2147483697"/>
            <pc:sldLayoutMk cId="4283854917" sldId="2147483710"/>
          </pc:sldLayoutMkLst>
          <pc:spChg chg="mod">
            <ac:chgData name="Victor Cheng" userId="494350ef4944c44a" providerId="LiveId" clId="{562B87CC-8086-4EA7-A58A-48512D265249}" dt="2024-03-17T15:12:00.198" v="2471" actId="2711"/>
            <ac:spMkLst>
              <pc:docMk/>
              <pc:sldMasterMk cId="3304512607" sldId="2147483697"/>
              <pc:sldLayoutMk cId="4283854917" sldId="2147483710"/>
              <ac:spMk id="2" creationId="{030EE226-ABB7-C740-B45E-6E4FA4B1E04E}"/>
            </ac:spMkLst>
          </pc:spChg>
          <pc:spChg chg="mod">
            <ac:chgData name="Victor Cheng" userId="494350ef4944c44a" providerId="LiveId" clId="{562B87CC-8086-4EA7-A58A-48512D265249}" dt="2024-03-17T15:12:00.198" v="2471" actId="2711"/>
            <ac:spMkLst>
              <pc:docMk/>
              <pc:sldMasterMk cId="3304512607" sldId="2147483697"/>
              <pc:sldLayoutMk cId="4283854917" sldId="2147483710"/>
              <ac:spMk id="3" creationId="{1AF849FB-8540-4145-B4A0-B0B2A8270043}"/>
            </ac:spMkLst>
          </pc:spChg>
        </pc:sldLayoutChg>
        <pc:sldLayoutChg chg="modSp">
          <pc:chgData name="Victor Cheng" userId="494350ef4944c44a" providerId="LiveId" clId="{562B87CC-8086-4EA7-A58A-48512D265249}" dt="2024-03-17T15:12:03.791" v="2472" actId="2711"/>
          <pc:sldLayoutMkLst>
            <pc:docMk/>
            <pc:sldMasterMk cId="3304512607" sldId="2147483697"/>
            <pc:sldLayoutMk cId="3627924464" sldId="2147483711"/>
          </pc:sldLayoutMkLst>
          <pc:spChg chg="mod">
            <ac:chgData name="Victor Cheng" userId="494350ef4944c44a" providerId="LiveId" clId="{562B87CC-8086-4EA7-A58A-48512D265249}" dt="2024-03-17T15:12:03.791" v="2472" actId="2711"/>
            <ac:spMkLst>
              <pc:docMk/>
              <pc:sldMasterMk cId="3304512607" sldId="2147483697"/>
              <pc:sldLayoutMk cId="3627924464" sldId="2147483711"/>
              <ac:spMk id="2" creationId="{3D435565-ECE8-DB4B-8DDC-19AB4A08FE43}"/>
            </ac:spMkLst>
          </pc:spChg>
          <pc:spChg chg="mod">
            <ac:chgData name="Victor Cheng" userId="494350ef4944c44a" providerId="LiveId" clId="{562B87CC-8086-4EA7-A58A-48512D265249}" dt="2024-03-17T15:12:03.791" v="2472" actId="2711"/>
            <ac:spMkLst>
              <pc:docMk/>
              <pc:sldMasterMk cId="3304512607" sldId="2147483697"/>
              <pc:sldLayoutMk cId="3627924464" sldId="2147483711"/>
              <ac:spMk id="4" creationId="{66D48318-6FBB-4145-8205-2882D8A9EA7D}"/>
            </ac:spMkLst>
          </pc:spChg>
          <pc:spChg chg="mod">
            <ac:chgData name="Victor Cheng" userId="494350ef4944c44a" providerId="LiveId" clId="{562B87CC-8086-4EA7-A58A-48512D265249}" dt="2024-03-17T15:12:03.791" v="2472" actId="2711"/>
            <ac:spMkLst>
              <pc:docMk/>
              <pc:sldMasterMk cId="3304512607" sldId="2147483697"/>
              <pc:sldLayoutMk cId="3627924464" sldId="2147483711"/>
              <ac:spMk id="5" creationId="{2C8F49EB-8C6E-D34C-B71B-60AB2A312EE9}"/>
            </ac:spMkLst>
          </pc:spChg>
        </pc:sldLayoutChg>
        <pc:sldLayoutChg chg="modSp">
          <pc:chgData name="Victor Cheng" userId="494350ef4944c44a" providerId="LiveId" clId="{562B87CC-8086-4EA7-A58A-48512D265249}" dt="2024-03-17T15:12:06.296" v="2473" actId="2711"/>
          <pc:sldLayoutMkLst>
            <pc:docMk/>
            <pc:sldMasterMk cId="3304512607" sldId="2147483697"/>
            <pc:sldLayoutMk cId="285193688" sldId="2147483712"/>
          </pc:sldLayoutMkLst>
          <pc:spChg chg="mod">
            <ac:chgData name="Victor Cheng" userId="494350ef4944c44a" providerId="LiveId" clId="{562B87CC-8086-4EA7-A58A-48512D265249}" dt="2024-03-17T15:12:06.296" v="2473" actId="2711"/>
            <ac:spMkLst>
              <pc:docMk/>
              <pc:sldMasterMk cId="3304512607" sldId="2147483697"/>
              <pc:sldLayoutMk cId="285193688" sldId="2147483712"/>
              <ac:spMk id="2" creationId="{AB9B8E8C-43FF-6B4F-99AD-17B48C060739}"/>
            </ac:spMkLst>
          </pc:spChg>
          <pc:spChg chg="mod">
            <ac:chgData name="Victor Cheng" userId="494350ef4944c44a" providerId="LiveId" clId="{562B87CC-8086-4EA7-A58A-48512D265249}" dt="2024-03-17T15:12:06.296" v="2473" actId="2711"/>
            <ac:spMkLst>
              <pc:docMk/>
              <pc:sldMasterMk cId="3304512607" sldId="2147483697"/>
              <pc:sldLayoutMk cId="285193688" sldId="2147483712"/>
              <ac:spMk id="4" creationId="{50D75CC3-0A10-7444-BCC9-87A0F370853C}"/>
            </ac:spMkLst>
          </pc:spChg>
          <pc:spChg chg="mod">
            <ac:chgData name="Victor Cheng" userId="494350ef4944c44a" providerId="LiveId" clId="{562B87CC-8086-4EA7-A58A-48512D265249}" dt="2024-03-17T15:12:06.296" v="2473" actId="2711"/>
            <ac:spMkLst>
              <pc:docMk/>
              <pc:sldMasterMk cId="3304512607" sldId="2147483697"/>
              <pc:sldLayoutMk cId="285193688" sldId="2147483712"/>
              <ac:spMk id="5" creationId="{E0DDAF6A-0361-A546-98CA-55FA38E7E74D}"/>
            </ac:spMkLst>
          </pc:spChg>
          <pc:spChg chg="mod">
            <ac:chgData name="Victor Cheng" userId="494350ef4944c44a" providerId="LiveId" clId="{562B87CC-8086-4EA7-A58A-48512D265249}" dt="2024-03-17T15:12:06.296" v="2473" actId="2711"/>
            <ac:spMkLst>
              <pc:docMk/>
              <pc:sldMasterMk cId="3304512607" sldId="2147483697"/>
              <pc:sldLayoutMk cId="285193688" sldId="2147483712"/>
              <ac:spMk id="7" creationId="{945AA141-8451-2C46-9394-D2A8BE69EF57}"/>
            </ac:spMkLst>
          </pc:spChg>
        </pc:sldLayoutChg>
        <pc:sldLayoutChg chg="modSp">
          <pc:chgData name="Victor Cheng" userId="494350ef4944c44a" providerId="LiveId" clId="{562B87CC-8086-4EA7-A58A-48512D265249}" dt="2024-03-17T15:12:09.064" v="2474" actId="2711"/>
          <pc:sldLayoutMkLst>
            <pc:docMk/>
            <pc:sldMasterMk cId="3304512607" sldId="2147483697"/>
            <pc:sldLayoutMk cId="2588454264" sldId="2147483713"/>
          </pc:sldLayoutMkLst>
          <pc:spChg chg="mod">
            <ac:chgData name="Victor Cheng" userId="494350ef4944c44a" providerId="LiveId" clId="{562B87CC-8086-4EA7-A58A-48512D265249}" dt="2024-03-17T15:12:09.064" v="2474" actId="2711"/>
            <ac:spMkLst>
              <pc:docMk/>
              <pc:sldMasterMk cId="3304512607" sldId="2147483697"/>
              <pc:sldLayoutMk cId="2588454264" sldId="2147483713"/>
              <ac:spMk id="2" creationId="{4D1F0818-D89F-EC41-B044-431DC4B5E22B}"/>
            </ac:spMkLst>
          </pc:spChg>
          <pc:spChg chg="mod">
            <ac:chgData name="Victor Cheng" userId="494350ef4944c44a" providerId="LiveId" clId="{562B87CC-8086-4EA7-A58A-48512D265249}" dt="2024-03-17T15:12:09.064" v="2474" actId="2711"/>
            <ac:spMkLst>
              <pc:docMk/>
              <pc:sldMasterMk cId="3304512607" sldId="2147483697"/>
              <pc:sldLayoutMk cId="2588454264" sldId="2147483713"/>
              <ac:spMk id="3" creationId="{B565F7A3-1DF5-DC43-88D3-66948AF09D2D}"/>
            </ac:spMkLst>
          </pc:spChg>
          <pc:spChg chg="mod">
            <ac:chgData name="Victor Cheng" userId="494350ef4944c44a" providerId="LiveId" clId="{562B87CC-8086-4EA7-A58A-48512D265249}" dt="2024-03-17T15:12:09.064" v="2474" actId="2711"/>
            <ac:spMkLst>
              <pc:docMk/>
              <pc:sldMasterMk cId="3304512607" sldId="2147483697"/>
              <pc:sldLayoutMk cId="2588454264" sldId="2147483713"/>
              <ac:spMk id="7" creationId="{88CDBD28-6473-2246-8321-117C9355E9AF}"/>
            </ac:spMkLst>
          </pc:spChg>
          <pc:spChg chg="mod">
            <ac:chgData name="Victor Cheng" userId="494350ef4944c44a" providerId="LiveId" clId="{562B87CC-8086-4EA7-A58A-48512D265249}" dt="2024-03-17T15:12:09.064" v="2474" actId="2711"/>
            <ac:spMkLst>
              <pc:docMk/>
              <pc:sldMasterMk cId="3304512607" sldId="2147483697"/>
              <pc:sldLayoutMk cId="2588454264" sldId="2147483713"/>
              <ac:spMk id="8" creationId="{1D3C4484-2C33-2448-88B3-31FC7057C474}"/>
            </ac:spMkLst>
          </pc:spChg>
        </pc:sldLayoutChg>
        <pc:sldLayoutChg chg="modSp">
          <pc:chgData name="Victor Cheng" userId="494350ef4944c44a" providerId="LiveId" clId="{562B87CC-8086-4EA7-A58A-48512D265249}" dt="2024-03-17T15:12:12.888" v="2475" actId="2711"/>
          <pc:sldLayoutMkLst>
            <pc:docMk/>
            <pc:sldMasterMk cId="3304512607" sldId="2147483697"/>
            <pc:sldLayoutMk cId="353059935" sldId="2147483714"/>
          </pc:sldLayoutMkLst>
          <pc:spChg chg="mod">
            <ac:chgData name="Victor Cheng" userId="494350ef4944c44a" providerId="LiveId" clId="{562B87CC-8086-4EA7-A58A-48512D265249}" dt="2024-03-17T15:12:12.888" v="2475" actId="2711"/>
            <ac:spMkLst>
              <pc:docMk/>
              <pc:sldMasterMk cId="3304512607" sldId="2147483697"/>
              <pc:sldLayoutMk cId="353059935" sldId="2147483714"/>
              <ac:spMk id="2" creationId="{33A6833A-77CB-604B-AE0A-7EDE0972537C}"/>
            </ac:spMkLst>
          </pc:spChg>
          <pc:spChg chg="mod">
            <ac:chgData name="Victor Cheng" userId="494350ef4944c44a" providerId="LiveId" clId="{562B87CC-8086-4EA7-A58A-48512D265249}" dt="2024-03-17T15:12:12.888" v="2475" actId="2711"/>
            <ac:spMkLst>
              <pc:docMk/>
              <pc:sldMasterMk cId="3304512607" sldId="2147483697"/>
              <pc:sldLayoutMk cId="353059935" sldId="2147483714"/>
              <ac:spMk id="6" creationId="{1568D629-B365-E848-80BC-E4D2EE79DEB1}"/>
            </ac:spMkLst>
          </pc:spChg>
          <pc:spChg chg="mod">
            <ac:chgData name="Victor Cheng" userId="494350ef4944c44a" providerId="LiveId" clId="{562B87CC-8086-4EA7-A58A-48512D265249}" dt="2024-03-17T15:12:12.888" v="2475" actId="2711"/>
            <ac:spMkLst>
              <pc:docMk/>
              <pc:sldMasterMk cId="3304512607" sldId="2147483697"/>
              <pc:sldLayoutMk cId="353059935" sldId="2147483714"/>
              <ac:spMk id="8" creationId="{AB3EEAA8-7686-824A-AB9B-5DD2C2E792D7}"/>
            </ac:spMkLst>
          </pc:spChg>
          <pc:spChg chg="mod">
            <ac:chgData name="Victor Cheng" userId="494350ef4944c44a" providerId="LiveId" clId="{562B87CC-8086-4EA7-A58A-48512D265249}" dt="2024-03-17T15:12:12.888" v="2475" actId="2711"/>
            <ac:spMkLst>
              <pc:docMk/>
              <pc:sldMasterMk cId="3304512607" sldId="2147483697"/>
              <pc:sldLayoutMk cId="353059935" sldId="2147483714"/>
              <ac:spMk id="10" creationId="{3BD6C039-754C-B24B-9187-C31DBEA72020}"/>
            </ac:spMkLst>
          </pc:spChg>
        </pc:sldLayoutChg>
        <pc:sldLayoutChg chg="modSp">
          <pc:chgData name="Victor Cheng" userId="494350ef4944c44a" providerId="LiveId" clId="{562B87CC-8086-4EA7-A58A-48512D265249}" dt="2024-03-17T15:12:16.490" v="2476" actId="2711"/>
          <pc:sldLayoutMkLst>
            <pc:docMk/>
            <pc:sldMasterMk cId="3304512607" sldId="2147483697"/>
            <pc:sldLayoutMk cId="2911876941" sldId="2147483715"/>
          </pc:sldLayoutMkLst>
          <pc:spChg chg="mod">
            <ac:chgData name="Victor Cheng" userId="494350ef4944c44a" providerId="LiveId" clId="{562B87CC-8086-4EA7-A58A-48512D265249}" dt="2024-03-17T15:12:16.490" v="2476" actId="2711"/>
            <ac:spMkLst>
              <pc:docMk/>
              <pc:sldMasterMk cId="3304512607" sldId="2147483697"/>
              <pc:sldLayoutMk cId="2911876941" sldId="2147483715"/>
              <ac:spMk id="2" creationId="{36AF91A2-AB3D-484F-8939-0E5593F868A6}"/>
            </ac:spMkLst>
          </pc:spChg>
          <pc:spChg chg="mod">
            <ac:chgData name="Victor Cheng" userId="494350ef4944c44a" providerId="LiveId" clId="{562B87CC-8086-4EA7-A58A-48512D265249}" dt="2024-03-17T15:12:16.490" v="2476" actId="2711"/>
            <ac:spMkLst>
              <pc:docMk/>
              <pc:sldMasterMk cId="3304512607" sldId="2147483697"/>
              <pc:sldLayoutMk cId="2911876941" sldId="2147483715"/>
              <ac:spMk id="3" creationId="{124241DF-8BC6-EE4D-B2DC-E70945AAD056}"/>
            </ac:spMkLst>
          </pc:spChg>
          <pc:spChg chg="mod">
            <ac:chgData name="Victor Cheng" userId="494350ef4944c44a" providerId="LiveId" clId="{562B87CC-8086-4EA7-A58A-48512D265249}" dt="2024-03-17T15:12:16.490" v="2476" actId="2711"/>
            <ac:spMkLst>
              <pc:docMk/>
              <pc:sldMasterMk cId="3304512607" sldId="2147483697"/>
              <pc:sldLayoutMk cId="2911876941" sldId="2147483715"/>
              <ac:spMk id="4" creationId="{89966188-AFD2-1B49-8E03-D55A25ACF9BC}"/>
            </ac:spMkLst>
          </pc:spChg>
          <pc:spChg chg="mod">
            <ac:chgData name="Victor Cheng" userId="494350ef4944c44a" providerId="LiveId" clId="{562B87CC-8086-4EA7-A58A-48512D265249}" dt="2024-03-17T15:12:16.490" v="2476" actId="2711"/>
            <ac:spMkLst>
              <pc:docMk/>
              <pc:sldMasterMk cId="3304512607" sldId="2147483697"/>
              <pc:sldLayoutMk cId="2911876941" sldId="2147483715"/>
              <ac:spMk id="6" creationId="{A44F988C-197B-854E-9DB6-88524D2C282D}"/>
            </ac:spMkLst>
          </pc:spChg>
        </pc:sldLayoutChg>
        <pc:sldLayoutChg chg="modSp">
          <pc:chgData name="Victor Cheng" userId="494350ef4944c44a" providerId="LiveId" clId="{562B87CC-8086-4EA7-A58A-48512D265249}" dt="2024-03-17T15:12:19.435" v="2477" actId="2711"/>
          <pc:sldLayoutMkLst>
            <pc:docMk/>
            <pc:sldMasterMk cId="3304512607" sldId="2147483697"/>
            <pc:sldLayoutMk cId="1334837370" sldId="2147483716"/>
          </pc:sldLayoutMkLst>
          <pc:spChg chg="mod">
            <ac:chgData name="Victor Cheng" userId="494350ef4944c44a" providerId="LiveId" clId="{562B87CC-8086-4EA7-A58A-48512D265249}" dt="2024-03-17T15:12:19.435" v="2477" actId="2711"/>
            <ac:spMkLst>
              <pc:docMk/>
              <pc:sldMasterMk cId="3304512607" sldId="2147483697"/>
              <pc:sldLayoutMk cId="1334837370" sldId="2147483716"/>
              <ac:spMk id="2" creationId="{B491B7EF-13F3-104E-88D0-DE972A5817BC}"/>
            </ac:spMkLst>
          </pc:spChg>
          <pc:spChg chg="mod">
            <ac:chgData name="Victor Cheng" userId="494350ef4944c44a" providerId="LiveId" clId="{562B87CC-8086-4EA7-A58A-48512D265249}" dt="2024-03-17T15:12:19.435" v="2477" actId="2711"/>
            <ac:spMkLst>
              <pc:docMk/>
              <pc:sldMasterMk cId="3304512607" sldId="2147483697"/>
              <pc:sldLayoutMk cId="1334837370" sldId="2147483716"/>
              <ac:spMk id="3" creationId="{19D8B09A-8B7F-1741-9749-2B6C8AD1C07A}"/>
            </ac:spMkLst>
          </pc:spChg>
          <pc:spChg chg="mod">
            <ac:chgData name="Victor Cheng" userId="494350ef4944c44a" providerId="LiveId" clId="{562B87CC-8086-4EA7-A58A-48512D265249}" dt="2024-03-17T15:12:19.435" v="2477" actId="2711"/>
            <ac:spMkLst>
              <pc:docMk/>
              <pc:sldMasterMk cId="3304512607" sldId="2147483697"/>
              <pc:sldLayoutMk cId="1334837370" sldId="2147483716"/>
              <ac:spMk id="4" creationId="{0896F0BF-F927-6647-A858-CEDE779342BB}"/>
            </ac:spMkLst>
          </pc:spChg>
          <pc:spChg chg="mod">
            <ac:chgData name="Victor Cheng" userId="494350ef4944c44a" providerId="LiveId" clId="{562B87CC-8086-4EA7-A58A-48512D265249}" dt="2024-03-17T15:12:19.435" v="2477" actId="2711"/>
            <ac:spMkLst>
              <pc:docMk/>
              <pc:sldMasterMk cId="3304512607" sldId="2147483697"/>
              <pc:sldLayoutMk cId="1334837370" sldId="2147483716"/>
              <ac:spMk id="5" creationId="{1B6BA227-62C0-114D-945C-61DF899ED506}"/>
            </ac:spMkLst>
          </pc:spChg>
          <pc:spChg chg="mod">
            <ac:chgData name="Victor Cheng" userId="494350ef4944c44a" providerId="LiveId" clId="{562B87CC-8086-4EA7-A58A-48512D265249}" dt="2024-03-17T15:12:19.435" v="2477" actId="2711"/>
            <ac:spMkLst>
              <pc:docMk/>
              <pc:sldMasterMk cId="3304512607" sldId="2147483697"/>
              <pc:sldLayoutMk cId="1334837370" sldId="2147483716"/>
              <ac:spMk id="6" creationId="{67453F25-FD74-7346-9492-EB4971B9FAE5}"/>
            </ac:spMkLst>
          </pc:spChg>
        </pc:sldLayoutChg>
        <pc:sldLayoutChg chg="modSp">
          <pc:chgData name="Victor Cheng" userId="494350ef4944c44a" providerId="LiveId" clId="{562B87CC-8086-4EA7-A58A-48512D265249}" dt="2024-03-17T15:12:22.786" v="2478" actId="2711"/>
          <pc:sldLayoutMkLst>
            <pc:docMk/>
            <pc:sldMasterMk cId="3304512607" sldId="2147483697"/>
            <pc:sldLayoutMk cId="2820783300" sldId="2147483717"/>
          </pc:sldLayoutMkLst>
          <pc:spChg chg="mod">
            <ac:chgData name="Victor Cheng" userId="494350ef4944c44a" providerId="LiveId" clId="{562B87CC-8086-4EA7-A58A-48512D265249}" dt="2024-03-17T15:12:22.786" v="2478" actId="2711"/>
            <ac:spMkLst>
              <pc:docMk/>
              <pc:sldMasterMk cId="3304512607" sldId="2147483697"/>
              <pc:sldLayoutMk cId="2820783300" sldId="2147483717"/>
              <ac:spMk id="2" creationId="{B1FDA317-948C-CD42-A5AF-17A8728EAB43}"/>
            </ac:spMkLst>
          </pc:spChg>
          <pc:spChg chg="mod">
            <ac:chgData name="Victor Cheng" userId="494350ef4944c44a" providerId="LiveId" clId="{562B87CC-8086-4EA7-A58A-48512D265249}" dt="2024-03-17T15:12:22.786" v="2478" actId="2711"/>
            <ac:spMkLst>
              <pc:docMk/>
              <pc:sldMasterMk cId="3304512607" sldId="2147483697"/>
              <pc:sldLayoutMk cId="2820783300" sldId="2147483717"/>
              <ac:spMk id="4" creationId="{AEE5D827-FAD2-AA44-94D4-785046CA1D4F}"/>
            </ac:spMkLst>
          </pc:spChg>
          <pc:spChg chg="mod">
            <ac:chgData name="Victor Cheng" userId="494350ef4944c44a" providerId="LiveId" clId="{562B87CC-8086-4EA7-A58A-48512D265249}" dt="2024-03-17T15:12:22.786" v="2478" actId="2711"/>
            <ac:spMkLst>
              <pc:docMk/>
              <pc:sldMasterMk cId="3304512607" sldId="2147483697"/>
              <pc:sldLayoutMk cId="2820783300" sldId="2147483717"/>
              <ac:spMk id="6" creationId="{60141589-156C-CA43-A443-8BBE4D4FFDD8}"/>
            </ac:spMkLst>
          </pc:spChg>
          <pc:spChg chg="mod">
            <ac:chgData name="Victor Cheng" userId="494350ef4944c44a" providerId="LiveId" clId="{562B87CC-8086-4EA7-A58A-48512D265249}" dt="2024-03-17T15:12:22.786" v="2478" actId="2711"/>
            <ac:spMkLst>
              <pc:docMk/>
              <pc:sldMasterMk cId="3304512607" sldId="2147483697"/>
              <pc:sldLayoutMk cId="2820783300" sldId="2147483717"/>
              <ac:spMk id="7" creationId="{18D50C19-6A64-8945-AF70-6957AD9CA851}"/>
            </ac:spMkLst>
          </pc:spChg>
          <pc:spChg chg="mod">
            <ac:chgData name="Victor Cheng" userId="494350ef4944c44a" providerId="LiveId" clId="{562B87CC-8086-4EA7-A58A-48512D265249}" dt="2024-03-17T15:12:22.786" v="2478" actId="2711"/>
            <ac:spMkLst>
              <pc:docMk/>
              <pc:sldMasterMk cId="3304512607" sldId="2147483697"/>
              <pc:sldLayoutMk cId="2820783300" sldId="2147483717"/>
              <ac:spMk id="8" creationId="{45731834-18CA-B64C-A7A5-3A434145D35D}"/>
            </ac:spMkLst>
          </pc:spChg>
        </pc:sldLayoutChg>
        <pc:sldLayoutChg chg="modSp">
          <pc:chgData name="Victor Cheng" userId="494350ef4944c44a" providerId="LiveId" clId="{562B87CC-8086-4EA7-A58A-48512D265249}" dt="2024-03-17T15:12:25.422" v="2479" actId="2711"/>
          <pc:sldLayoutMkLst>
            <pc:docMk/>
            <pc:sldMasterMk cId="3304512607" sldId="2147483697"/>
            <pc:sldLayoutMk cId="1936663295" sldId="2147483718"/>
          </pc:sldLayoutMkLst>
          <pc:spChg chg="mod">
            <ac:chgData name="Victor Cheng" userId="494350ef4944c44a" providerId="LiveId" clId="{562B87CC-8086-4EA7-A58A-48512D265249}" dt="2024-03-17T15:12:25.422" v="2479" actId="2711"/>
            <ac:spMkLst>
              <pc:docMk/>
              <pc:sldMasterMk cId="3304512607" sldId="2147483697"/>
              <pc:sldLayoutMk cId="1936663295" sldId="2147483718"/>
              <ac:spMk id="2" creationId="{3A030F5C-6E01-BA4E-BC7E-0BD7A19B7E49}"/>
            </ac:spMkLst>
          </pc:spChg>
          <pc:spChg chg="mod">
            <ac:chgData name="Victor Cheng" userId="494350ef4944c44a" providerId="LiveId" clId="{562B87CC-8086-4EA7-A58A-48512D265249}" dt="2024-03-17T15:12:25.422" v="2479" actId="2711"/>
            <ac:spMkLst>
              <pc:docMk/>
              <pc:sldMasterMk cId="3304512607" sldId="2147483697"/>
              <pc:sldLayoutMk cId="1936663295" sldId="2147483718"/>
              <ac:spMk id="3" creationId="{ADAA0B58-51FA-0149-A753-35475E05F2D2}"/>
            </ac:spMkLst>
          </pc:spChg>
          <pc:spChg chg="mod">
            <ac:chgData name="Victor Cheng" userId="494350ef4944c44a" providerId="LiveId" clId="{562B87CC-8086-4EA7-A58A-48512D265249}" dt="2024-03-17T15:12:25.422" v="2479" actId="2711"/>
            <ac:spMkLst>
              <pc:docMk/>
              <pc:sldMasterMk cId="3304512607" sldId="2147483697"/>
              <pc:sldLayoutMk cId="1936663295" sldId="2147483718"/>
              <ac:spMk id="5" creationId="{07B2F1A3-6ADB-454E-B261-7DE757906331}"/>
            </ac:spMkLst>
          </pc:spChg>
          <pc:spChg chg="mod">
            <ac:chgData name="Victor Cheng" userId="494350ef4944c44a" providerId="LiveId" clId="{562B87CC-8086-4EA7-A58A-48512D265249}" dt="2024-03-17T15:12:25.422" v="2479" actId="2711"/>
            <ac:spMkLst>
              <pc:docMk/>
              <pc:sldMasterMk cId="3304512607" sldId="2147483697"/>
              <pc:sldLayoutMk cId="1936663295" sldId="2147483718"/>
              <ac:spMk id="6" creationId="{7E55D4DA-4345-0544-9D92-1792BBBC07DE}"/>
            </ac:spMkLst>
          </pc:spChg>
          <pc:spChg chg="mod">
            <ac:chgData name="Victor Cheng" userId="494350ef4944c44a" providerId="LiveId" clId="{562B87CC-8086-4EA7-A58A-48512D265249}" dt="2024-03-17T15:12:25.422" v="2479" actId="2711"/>
            <ac:spMkLst>
              <pc:docMk/>
              <pc:sldMasterMk cId="3304512607" sldId="2147483697"/>
              <pc:sldLayoutMk cId="1936663295" sldId="2147483718"/>
              <ac:spMk id="7" creationId="{B55B44D2-025E-6C47-A9DF-6AB37E2FF080}"/>
            </ac:spMkLst>
          </pc:spChg>
          <pc:spChg chg="mod">
            <ac:chgData name="Victor Cheng" userId="494350ef4944c44a" providerId="LiveId" clId="{562B87CC-8086-4EA7-A58A-48512D265249}" dt="2024-03-17T15:12:25.422" v="2479" actId="2711"/>
            <ac:spMkLst>
              <pc:docMk/>
              <pc:sldMasterMk cId="3304512607" sldId="2147483697"/>
              <pc:sldLayoutMk cId="1936663295" sldId="2147483718"/>
              <ac:spMk id="9" creationId="{DA5EDE42-0AF5-2F49-93FF-15EF70619DB2}"/>
            </ac:spMkLst>
          </pc:spChg>
          <pc:spChg chg="mod">
            <ac:chgData name="Victor Cheng" userId="494350ef4944c44a" providerId="LiveId" clId="{562B87CC-8086-4EA7-A58A-48512D265249}" dt="2024-03-17T15:12:25.422" v="2479" actId="2711"/>
            <ac:spMkLst>
              <pc:docMk/>
              <pc:sldMasterMk cId="3304512607" sldId="2147483697"/>
              <pc:sldLayoutMk cId="1936663295" sldId="2147483718"/>
              <ac:spMk id="10" creationId="{91939ABF-3A26-0D45-9E94-77B0BD86759A}"/>
            </ac:spMkLst>
          </pc:spChg>
        </pc:sldLayoutChg>
        <pc:sldLayoutChg chg="modSp">
          <pc:chgData name="Victor Cheng" userId="494350ef4944c44a" providerId="LiveId" clId="{562B87CC-8086-4EA7-A58A-48512D265249}" dt="2024-03-17T15:12:27.835" v="2480" actId="2711"/>
          <pc:sldLayoutMkLst>
            <pc:docMk/>
            <pc:sldMasterMk cId="3304512607" sldId="2147483697"/>
            <pc:sldLayoutMk cId="1296304566" sldId="2147483719"/>
          </pc:sldLayoutMkLst>
          <pc:spChg chg="mod">
            <ac:chgData name="Victor Cheng" userId="494350ef4944c44a" providerId="LiveId" clId="{562B87CC-8086-4EA7-A58A-48512D265249}" dt="2024-03-17T15:12:27.835" v="2480" actId="2711"/>
            <ac:spMkLst>
              <pc:docMk/>
              <pc:sldMasterMk cId="3304512607" sldId="2147483697"/>
              <pc:sldLayoutMk cId="1296304566" sldId="2147483719"/>
              <ac:spMk id="2" creationId="{6DF01754-4703-3945-A1B0-4CB9213947C6}"/>
            </ac:spMkLst>
          </pc:spChg>
          <pc:spChg chg="mod">
            <ac:chgData name="Victor Cheng" userId="494350ef4944c44a" providerId="LiveId" clId="{562B87CC-8086-4EA7-A58A-48512D265249}" dt="2024-03-17T15:12:27.835" v="2480" actId="2711"/>
            <ac:spMkLst>
              <pc:docMk/>
              <pc:sldMasterMk cId="3304512607" sldId="2147483697"/>
              <pc:sldLayoutMk cId="1296304566" sldId="2147483719"/>
              <ac:spMk id="3" creationId="{8191DD4B-E599-ED49-9AEF-61B0CBF6DE35}"/>
            </ac:spMkLst>
          </pc:spChg>
          <pc:spChg chg="mod">
            <ac:chgData name="Victor Cheng" userId="494350ef4944c44a" providerId="LiveId" clId="{562B87CC-8086-4EA7-A58A-48512D265249}" dt="2024-03-17T15:12:27.835" v="2480" actId="2711"/>
            <ac:spMkLst>
              <pc:docMk/>
              <pc:sldMasterMk cId="3304512607" sldId="2147483697"/>
              <pc:sldLayoutMk cId="1296304566" sldId="2147483719"/>
              <ac:spMk id="8" creationId="{CF371DA0-AE86-A849-939E-83054C0E8BBC}"/>
            </ac:spMkLst>
          </pc:spChg>
          <pc:spChg chg="mod">
            <ac:chgData name="Victor Cheng" userId="494350ef4944c44a" providerId="LiveId" clId="{562B87CC-8086-4EA7-A58A-48512D265249}" dt="2024-03-17T15:12:27.835" v="2480" actId="2711"/>
            <ac:spMkLst>
              <pc:docMk/>
              <pc:sldMasterMk cId="3304512607" sldId="2147483697"/>
              <pc:sldLayoutMk cId="1296304566" sldId="2147483719"/>
              <ac:spMk id="9" creationId="{F1D3C359-4718-F348-87E9-0D4F3BEDF3DC}"/>
            </ac:spMkLst>
          </pc:spChg>
          <pc:spChg chg="mod">
            <ac:chgData name="Victor Cheng" userId="494350ef4944c44a" providerId="LiveId" clId="{562B87CC-8086-4EA7-A58A-48512D265249}" dt="2024-03-17T15:12:27.835" v="2480" actId="2711"/>
            <ac:spMkLst>
              <pc:docMk/>
              <pc:sldMasterMk cId="3304512607" sldId="2147483697"/>
              <pc:sldLayoutMk cId="1296304566" sldId="2147483719"/>
              <ac:spMk id="11" creationId="{C10B0130-AB3C-CD4D-A1B6-E69CF45AF721}"/>
            </ac:spMkLst>
          </pc:spChg>
        </pc:sldLayoutChg>
        <pc:sldLayoutChg chg="modSp">
          <pc:chgData name="Victor Cheng" userId="494350ef4944c44a" providerId="LiveId" clId="{562B87CC-8086-4EA7-A58A-48512D265249}" dt="2024-03-17T15:12:31.189" v="2481" actId="2711"/>
          <pc:sldLayoutMkLst>
            <pc:docMk/>
            <pc:sldMasterMk cId="3304512607" sldId="2147483697"/>
            <pc:sldLayoutMk cId="590123847" sldId="2147483720"/>
          </pc:sldLayoutMkLst>
          <pc:spChg chg="mod">
            <ac:chgData name="Victor Cheng" userId="494350ef4944c44a" providerId="LiveId" clId="{562B87CC-8086-4EA7-A58A-48512D265249}" dt="2024-03-17T15:12:31.189" v="2481" actId="2711"/>
            <ac:spMkLst>
              <pc:docMk/>
              <pc:sldMasterMk cId="3304512607" sldId="2147483697"/>
              <pc:sldLayoutMk cId="590123847" sldId="2147483720"/>
              <ac:spMk id="2" creationId="{60364E31-98DB-1847-99BD-3588FAE8EB0B}"/>
            </ac:spMkLst>
          </pc:spChg>
          <pc:spChg chg="mod">
            <ac:chgData name="Victor Cheng" userId="494350ef4944c44a" providerId="LiveId" clId="{562B87CC-8086-4EA7-A58A-48512D265249}" dt="2024-03-17T15:12:31.189" v="2481" actId="2711"/>
            <ac:spMkLst>
              <pc:docMk/>
              <pc:sldMasterMk cId="3304512607" sldId="2147483697"/>
              <pc:sldLayoutMk cId="590123847" sldId="2147483720"/>
              <ac:spMk id="3" creationId="{45E98A1C-169B-124B-BF3A-25153F9BA074}"/>
            </ac:spMkLst>
          </pc:spChg>
          <pc:spChg chg="mod">
            <ac:chgData name="Victor Cheng" userId="494350ef4944c44a" providerId="LiveId" clId="{562B87CC-8086-4EA7-A58A-48512D265249}" dt="2024-03-17T15:12:31.189" v="2481" actId="2711"/>
            <ac:spMkLst>
              <pc:docMk/>
              <pc:sldMasterMk cId="3304512607" sldId="2147483697"/>
              <pc:sldLayoutMk cId="590123847" sldId="2147483720"/>
              <ac:spMk id="10" creationId="{E0AB9C7A-93F8-B84A-84DD-F0219A8E3B14}"/>
            </ac:spMkLst>
          </pc:spChg>
          <pc:spChg chg="mod">
            <ac:chgData name="Victor Cheng" userId="494350ef4944c44a" providerId="LiveId" clId="{562B87CC-8086-4EA7-A58A-48512D265249}" dt="2024-03-17T15:12:31.189" v="2481" actId="2711"/>
            <ac:spMkLst>
              <pc:docMk/>
              <pc:sldMasterMk cId="3304512607" sldId="2147483697"/>
              <pc:sldLayoutMk cId="590123847" sldId="2147483720"/>
              <ac:spMk id="15" creationId="{2A5E61FD-673A-194E-A6D3-8CA37AAA9CFA}"/>
            </ac:spMkLst>
          </pc:spChg>
          <pc:spChg chg="mod">
            <ac:chgData name="Victor Cheng" userId="494350ef4944c44a" providerId="LiveId" clId="{562B87CC-8086-4EA7-A58A-48512D265249}" dt="2024-03-17T15:12:31.189" v="2481" actId="2711"/>
            <ac:spMkLst>
              <pc:docMk/>
              <pc:sldMasterMk cId="3304512607" sldId="2147483697"/>
              <pc:sldLayoutMk cId="590123847" sldId="2147483720"/>
              <ac:spMk id="16" creationId="{E1E81EC1-AD76-5541-9780-222498D1CF35}"/>
            </ac:spMkLst>
          </pc:spChg>
        </pc:sldLayoutChg>
        <pc:sldLayoutChg chg="modSp">
          <pc:chgData name="Victor Cheng" userId="494350ef4944c44a" providerId="LiveId" clId="{562B87CC-8086-4EA7-A58A-48512D265249}" dt="2024-03-17T15:12:34.659" v="2482" actId="2711"/>
          <pc:sldLayoutMkLst>
            <pc:docMk/>
            <pc:sldMasterMk cId="3304512607" sldId="2147483697"/>
            <pc:sldLayoutMk cId="3072625022" sldId="2147483721"/>
          </pc:sldLayoutMkLst>
          <pc:spChg chg="mod">
            <ac:chgData name="Victor Cheng" userId="494350ef4944c44a" providerId="LiveId" clId="{562B87CC-8086-4EA7-A58A-48512D265249}" dt="2024-03-17T15:12:34.659" v="2482" actId="2711"/>
            <ac:spMkLst>
              <pc:docMk/>
              <pc:sldMasterMk cId="3304512607" sldId="2147483697"/>
              <pc:sldLayoutMk cId="3072625022" sldId="2147483721"/>
              <ac:spMk id="2" creationId="{7EEEF806-8F9B-3A4B-BCC4-B435AD9DF15F}"/>
            </ac:spMkLst>
          </pc:spChg>
          <pc:spChg chg="mod">
            <ac:chgData name="Victor Cheng" userId="494350ef4944c44a" providerId="LiveId" clId="{562B87CC-8086-4EA7-A58A-48512D265249}" dt="2024-03-17T15:12:34.659" v="2482" actId="2711"/>
            <ac:spMkLst>
              <pc:docMk/>
              <pc:sldMasterMk cId="3304512607" sldId="2147483697"/>
              <pc:sldLayoutMk cId="3072625022" sldId="2147483721"/>
              <ac:spMk id="3" creationId="{6780A144-A20C-DB40-B689-B70F3CFD4CF4}"/>
            </ac:spMkLst>
          </pc:spChg>
          <pc:spChg chg="mod">
            <ac:chgData name="Victor Cheng" userId="494350ef4944c44a" providerId="LiveId" clId="{562B87CC-8086-4EA7-A58A-48512D265249}" dt="2024-03-17T15:12:34.659" v="2482" actId="2711"/>
            <ac:spMkLst>
              <pc:docMk/>
              <pc:sldMasterMk cId="3304512607" sldId="2147483697"/>
              <pc:sldLayoutMk cId="3072625022" sldId="2147483721"/>
              <ac:spMk id="4" creationId="{E9E0362A-E746-FA45-A11D-856FBB149BAF}"/>
            </ac:spMkLst>
          </pc:spChg>
          <pc:spChg chg="mod">
            <ac:chgData name="Victor Cheng" userId="494350ef4944c44a" providerId="LiveId" clId="{562B87CC-8086-4EA7-A58A-48512D265249}" dt="2024-03-17T15:12:34.659" v="2482" actId="2711"/>
            <ac:spMkLst>
              <pc:docMk/>
              <pc:sldMasterMk cId="3304512607" sldId="2147483697"/>
              <pc:sldLayoutMk cId="3072625022" sldId="2147483721"/>
              <ac:spMk id="5" creationId="{DE5DCD43-9341-9E42-8DA7-025B432522AA}"/>
            </ac:spMkLst>
          </pc:spChg>
          <pc:spChg chg="mod">
            <ac:chgData name="Victor Cheng" userId="494350ef4944c44a" providerId="LiveId" clId="{562B87CC-8086-4EA7-A58A-48512D265249}" dt="2024-03-17T15:12:34.659" v="2482" actId="2711"/>
            <ac:spMkLst>
              <pc:docMk/>
              <pc:sldMasterMk cId="3304512607" sldId="2147483697"/>
              <pc:sldLayoutMk cId="3072625022" sldId="2147483721"/>
              <ac:spMk id="6" creationId="{3B403134-01B9-3F4B-9822-468D6FE82B5A}"/>
            </ac:spMkLst>
          </pc:spChg>
          <pc:spChg chg="mod">
            <ac:chgData name="Victor Cheng" userId="494350ef4944c44a" providerId="LiveId" clId="{562B87CC-8086-4EA7-A58A-48512D265249}" dt="2024-03-17T15:12:34.659" v="2482" actId="2711"/>
            <ac:spMkLst>
              <pc:docMk/>
              <pc:sldMasterMk cId="3304512607" sldId="2147483697"/>
              <pc:sldLayoutMk cId="3072625022" sldId="2147483721"/>
              <ac:spMk id="10" creationId="{2815D985-9FBE-7D42-9F93-328EC250485D}"/>
            </ac:spMkLst>
          </pc:spChg>
          <pc:spChg chg="mod">
            <ac:chgData name="Victor Cheng" userId="494350ef4944c44a" providerId="LiveId" clId="{562B87CC-8086-4EA7-A58A-48512D265249}" dt="2024-03-17T15:12:34.659" v="2482" actId="2711"/>
            <ac:spMkLst>
              <pc:docMk/>
              <pc:sldMasterMk cId="3304512607" sldId="2147483697"/>
              <pc:sldLayoutMk cId="3072625022" sldId="2147483721"/>
              <ac:spMk id="11" creationId="{F7B1C2E1-211A-7040-B9D0-F78E6C8D3D98}"/>
            </ac:spMkLst>
          </pc:spChg>
        </pc:sldLayoutChg>
        <pc:sldLayoutChg chg="modSp">
          <pc:chgData name="Victor Cheng" userId="494350ef4944c44a" providerId="LiveId" clId="{562B87CC-8086-4EA7-A58A-48512D265249}" dt="2024-03-17T15:12:36.984" v="2483" actId="2711"/>
          <pc:sldLayoutMkLst>
            <pc:docMk/>
            <pc:sldMasterMk cId="3304512607" sldId="2147483697"/>
            <pc:sldLayoutMk cId="588150190" sldId="2147483722"/>
          </pc:sldLayoutMkLst>
          <pc:spChg chg="mod">
            <ac:chgData name="Victor Cheng" userId="494350ef4944c44a" providerId="LiveId" clId="{562B87CC-8086-4EA7-A58A-48512D265249}" dt="2024-03-17T15:12:36.984" v="2483" actId="2711"/>
            <ac:spMkLst>
              <pc:docMk/>
              <pc:sldMasterMk cId="3304512607" sldId="2147483697"/>
              <pc:sldLayoutMk cId="588150190" sldId="2147483722"/>
              <ac:spMk id="2" creationId="{6ACDDDE5-B465-E145-8FE0-574D5761CB6C}"/>
            </ac:spMkLst>
          </pc:spChg>
          <pc:spChg chg="mod">
            <ac:chgData name="Victor Cheng" userId="494350ef4944c44a" providerId="LiveId" clId="{562B87CC-8086-4EA7-A58A-48512D265249}" dt="2024-03-17T15:12:36.984" v="2483" actId="2711"/>
            <ac:spMkLst>
              <pc:docMk/>
              <pc:sldMasterMk cId="3304512607" sldId="2147483697"/>
              <pc:sldLayoutMk cId="588150190" sldId="2147483722"/>
              <ac:spMk id="4" creationId="{40AC6EAB-96CF-D547-8DD8-F68A29A76FDA}"/>
            </ac:spMkLst>
          </pc:spChg>
          <pc:spChg chg="mod">
            <ac:chgData name="Victor Cheng" userId="494350ef4944c44a" providerId="LiveId" clId="{562B87CC-8086-4EA7-A58A-48512D265249}" dt="2024-03-17T15:12:36.984" v="2483" actId="2711"/>
            <ac:spMkLst>
              <pc:docMk/>
              <pc:sldMasterMk cId="3304512607" sldId="2147483697"/>
              <pc:sldLayoutMk cId="588150190" sldId="2147483722"/>
              <ac:spMk id="6" creationId="{B35AAA11-E6BB-614B-BCFC-59E1C377D797}"/>
            </ac:spMkLst>
          </pc:spChg>
          <pc:spChg chg="mod">
            <ac:chgData name="Victor Cheng" userId="494350ef4944c44a" providerId="LiveId" clId="{562B87CC-8086-4EA7-A58A-48512D265249}" dt="2024-03-17T15:12:36.984" v="2483" actId="2711"/>
            <ac:spMkLst>
              <pc:docMk/>
              <pc:sldMasterMk cId="3304512607" sldId="2147483697"/>
              <pc:sldLayoutMk cId="588150190" sldId="2147483722"/>
              <ac:spMk id="7" creationId="{F4292884-90D3-2940-98C9-7F2111E293E5}"/>
            </ac:spMkLst>
          </pc:spChg>
          <pc:spChg chg="mod">
            <ac:chgData name="Victor Cheng" userId="494350ef4944c44a" providerId="LiveId" clId="{562B87CC-8086-4EA7-A58A-48512D265249}" dt="2024-03-17T15:12:36.984" v="2483" actId="2711"/>
            <ac:spMkLst>
              <pc:docMk/>
              <pc:sldMasterMk cId="3304512607" sldId="2147483697"/>
              <pc:sldLayoutMk cId="588150190" sldId="2147483722"/>
              <ac:spMk id="8" creationId="{3E08C1B7-526B-2F4E-BBDA-26E41FBC9D50}"/>
            </ac:spMkLst>
          </pc:spChg>
          <pc:spChg chg="mod">
            <ac:chgData name="Victor Cheng" userId="494350ef4944c44a" providerId="LiveId" clId="{562B87CC-8086-4EA7-A58A-48512D265249}" dt="2024-03-17T15:12:36.984" v="2483" actId="2711"/>
            <ac:spMkLst>
              <pc:docMk/>
              <pc:sldMasterMk cId="3304512607" sldId="2147483697"/>
              <pc:sldLayoutMk cId="588150190" sldId="2147483722"/>
              <ac:spMk id="9" creationId="{26772545-D5A9-794B-88EE-7C289FC3351D}"/>
            </ac:spMkLst>
          </pc:spChg>
        </pc:sldLayoutChg>
        <pc:sldLayoutChg chg="modSp">
          <pc:chgData name="Victor Cheng" userId="494350ef4944c44a" providerId="LiveId" clId="{562B87CC-8086-4EA7-A58A-48512D265249}" dt="2024-03-17T15:12:39.472" v="2484" actId="2711"/>
          <pc:sldLayoutMkLst>
            <pc:docMk/>
            <pc:sldMasterMk cId="3304512607" sldId="2147483697"/>
            <pc:sldLayoutMk cId="2548204224" sldId="2147483723"/>
          </pc:sldLayoutMkLst>
          <pc:spChg chg="mod">
            <ac:chgData name="Victor Cheng" userId="494350ef4944c44a" providerId="LiveId" clId="{562B87CC-8086-4EA7-A58A-48512D265249}" dt="2024-03-17T15:12:39.472" v="2484" actId="2711"/>
            <ac:spMkLst>
              <pc:docMk/>
              <pc:sldMasterMk cId="3304512607" sldId="2147483697"/>
              <pc:sldLayoutMk cId="2548204224" sldId="2147483723"/>
              <ac:spMk id="2" creationId="{2D69E299-48EF-1E43-BBAA-D4B23AAFBDFC}"/>
            </ac:spMkLst>
          </pc:spChg>
          <pc:spChg chg="mod">
            <ac:chgData name="Victor Cheng" userId="494350ef4944c44a" providerId="LiveId" clId="{562B87CC-8086-4EA7-A58A-48512D265249}" dt="2024-03-17T15:12:39.472" v="2484" actId="2711"/>
            <ac:spMkLst>
              <pc:docMk/>
              <pc:sldMasterMk cId="3304512607" sldId="2147483697"/>
              <pc:sldLayoutMk cId="2548204224" sldId="2147483723"/>
              <ac:spMk id="3" creationId="{B0059014-71F5-B346-803C-A4BBB17140E8}"/>
            </ac:spMkLst>
          </pc:spChg>
          <pc:spChg chg="mod">
            <ac:chgData name="Victor Cheng" userId="494350ef4944c44a" providerId="LiveId" clId="{562B87CC-8086-4EA7-A58A-48512D265249}" dt="2024-03-17T15:12:39.472" v="2484" actId="2711"/>
            <ac:spMkLst>
              <pc:docMk/>
              <pc:sldMasterMk cId="3304512607" sldId="2147483697"/>
              <pc:sldLayoutMk cId="2548204224" sldId="2147483723"/>
              <ac:spMk id="7" creationId="{911141DB-6CAC-BF4C-9FA1-FE09BE0C6CA1}"/>
            </ac:spMkLst>
          </pc:spChg>
          <pc:spChg chg="mod">
            <ac:chgData name="Victor Cheng" userId="494350ef4944c44a" providerId="LiveId" clId="{562B87CC-8086-4EA7-A58A-48512D265249}" dt="2024-03-17T15:12:39.472" v="2484" actId="2711"/>
            <ac:spMkLst>
              <pc:docMk/>
              <pc:sldMasterMk cId="3304512607" sldId="2147483697"/>
              <pc:sldLayoutMk cId="2548204224" sldId="2147483723"/>
              <ac:spMk id="8" creationId="{9458BBC7-9EE2-C64E-BF55-E1F32358041E}"/>
            </ac:spMkLst>
          </pc:spChg>
          <pc:spChg chg="mod">
            <ac:chgData name="Victor Cheng" userId="494350ef4944c44a" providerId="LiveId" clId="{562B87CC-8086-4EA7-A58A-48512D265249}" dt="2024-03-17T15:12:39.472" v="2484" actId="2711"/>
            <ac:spMkLst>
              <pc:docMk/>
              <pc:sldMasterMk cId="3304512607" sldId="2147483697"/>
              <pc:sldLayoutMk cId="2548204224" sldId="2147483723"/>
              <ac:spMk id="9" creationId="{6E058A72-9745-3340-AEEE-8827E197C2B0}"/>
            </ac:spMkLst>
          </pc:spChg>
          <pc:spChg chg="mod">
            <ac:chgData name="Victor Cheng" userId="494350ef4944c44a" providerId="LiveId" clId="{562B87CC-8086-4EA7-A58A-48512D265249}" dt="2024-03-17T15:12:39.472" v="2484" actId="2711"/>
            <ac:spMkLst>
              <pc:docMk/>
              <pc:sldMasterMk cId="3304512607" sldId="2147483697"/>
              <pc:sldLayoutMk cId="2548204224" sldId="2147483723"/>
              <ac:spMk id="10" creationId="{D6F4FE6C-3CFB-CA4F-8CFD-6896D5095003}"/>
            </ac:spMkLst>
          </pc:spChg>
          <pc:spChg chg="mod">
            <ac:chgData name="Victor Cheng" userId="494350ef4944c44a" providerId="LiveId" clId="{562B87CC-8086-4EA7-A58A-48512D265249}" dt="2024-03-17T15:12:39.472" v="2484" actId="2711"/>
            <ac:spMkLst>
              <pc:docMk/>
              <pc:sldMasterMk cId="3304512607" sldId="2147483697"/>
              <pc:sldLayoutMk cId="2548204224" sldId="2147483723"/>
              <ac:spMk id="12" creationId="{7CF97B10-A32D-C941-ADEE-91606A3F9821}"/>
            </ac:spMkLst>
          </pc:spChg>
          <pc:spChg chg="mod">
            <ac:chgData name="Victor Cheng" userId="494350ef4944c44a" providerId="LiveId" clId="{562B87CC-8086-4EA7-A58A-48512D265249}" dt="2024-03-17T15:12:39.472" v="2484" actId="2711"/>
            <ac:spMkLst>
              <pc:docMk/>
              <pc:sldMasterMk cId="3304512607" sldId="2147483697"/>
              <pc:sldLayoutMk cId="2548204224" sldId="2147483723"/>
              <ac:spMk id="15" creationId="{F2CAD96E-19BC-0742-9325-F083A361B09D}"/>
            </ac:spMkLst>
          </pc:spChg>
          <pc:spChg chg="mod">
            <ac:chgData name="Victor Cheng" userId="494350ef4944c44a" providerId="LiveId" clId="{562B87CC-8086-4EA7-A58A-48512D265249}" dt="2024-03-17T15:12:39.472" v="2484" actId="2711"/>
            <ac:spMkLst>
              <pc:docMk/>
              <pc:sldMasterMk cId="3304512607" sldId="2147483697"/>
              <pc:sldLayoutMk cId="2548204224" sldId="2147483723"/>
              <ac:spMk id="16" creationId="{B889AFAC-E8E9-2042-AC40-9AC010028B58}"/>
            </ac:spMkLst>
          </pc:spChg>
          <pc:spChg chg="mod">
            <ac:chgData name="Victor Cheng" userId="494350ef4944c44a" providerId="LiveId" clId="{562B87CC-8086-4EA7-A58A-48512D265249}" dt="2024-03-17T15:12:39.472" v="2484" actId="2711"/>
            <ac:spMkLst>
              <pc:docMk/>
              <pc:sldMasterMk cId="3304512607" sldId="2147483697"/>
              <pc:sldLayoutMk cId="2548204224" sldId="2147483723"/>
              <ac:spMk id="17" creationId="{8F15C524-0C8E-5C4B-8AC9-59B3B8A94707}"/>
            </ac:spMkLst>
          </pc:spChg>
        </pc:sldLayoutChg>
        <pc:sldLayoutChg chg="modSp">
          <pc:chgData name="Victor Cheng" userId="494350ef4944c44a" providerId="LiveId" clId="{562B87CC-8086-4EA7-A58A-48512D265249}" dt="2024-03-17T15:12:43.494" v="2485" actId="2711"/>
          <pc:sldLayoutMkLst>
            <pc:docMk/>
            <pc:sldMasterMk cId="3304512607" sldId="2147483697"/>
            <pc:sldLayoutMk cId="1396634578" sldId="2147483724"/>
          </pc:sldLayoutMkLst>
          <pc:spChg chg="mod">
            <ac:chgData name="Victor Cheng" userId="494350ef4944c44a" providerId="LiveId" clId="{562B87CC-8086-4EA7-A58A-48512D265249}" dt="2024-03-17T15:12:43.494" v="2485" actId="2711"/>
            <ac:spMkLst>
              <pc:docMk/>
              <pc:sldMasterMk cId="3304512607" sldId="2147483697"/>
              <pc:sldLayoutMk cId="1396634578" sldId="2147483724"/>
              <ac:spMk id="2" creationId="{62FBD584-2D0B-CF40-AE6C-09329749D21D}"/>
            </ac:spMkLst>
          </pc:spChg>
          <pc:spChg chg="mod">
            <ac:chgData name="Victor Cheng" userId="494350ef4944c44a" providerId="LiveId" clId="{562B87CC-8086-4EA7-A58A-48512D265249}" dt="2024-03-17T15:12:43.494" v="2485" actId="2711"/>
            <ac:spMkLst>
              <pc:docMk/>
              <pc:sldMasterMk cId="3304512607" sldId="2147483697"/>
              <pc:sldLayoutMk cId="1396634578" sldId="2147483724"/>
              <ac:spMk id="3" creationId="{3F07D0A1-C196-B347-942F-7A579BB34E1C}"/>
            </ac:spMkLst>
          </pc:spChg>
          <pc:spChg chg="mod">
            <ac:chgData name="Victor Cheng" userId="494350ef4944c44a" providerId="LiveId" clId="{562B87CC-8086-4EA7-A58A-48512D265249}" dt="2024-03-17T15:12:43.494" v="2485" actId="2711"/>
            <ac:spMkLst>
              <pc:docMk/>
              <pc:sldMasterMk cId="3304512607" sldId="2147483697"/>
              <pc:sldLayoutMk cId="1396634578" sldId="2147483724"/>
              <ac:spMk id="5" creationId="{7FC01665-566D-D24B-992A-968A0EF77289}"/>
            </ac:spMkLst>
          </pc:spChg>
          <pc:spChg chg="mod">
            <ac:chgData name="Victor Cheng" userId="494350ef4944c44a" providerId="LiveId" clId="{562B87CC-8086-4EA7-A58A-48512D265249}" dt="2024-03-17T15:12:43.494" v="2485" actId="2711"/>
            <ac:spMkLst>
              <pc:docMk/>
              <pc:sldMasterMk cId="3304512607" sldId="2147483697"/>
              <pc:sldLayoutMk cId="1396634578" sldId="2147483724"/>
              <ac:spMk id="6" creationId="{DACCEEEE-82EF-5B40-966B-748CE564D5E8}"/>
            </ac:spMkLst>
          </pc:spChg>
          <pc:spChg chg="mod">
            <ac:chgData name="Victor Cheng" userId="494350ef4944c44a" providerId="LiveId" clId="{562B87CC-8086-4EA7-A58A-48512D265249}" dt="2024-03-17T15:12:43.494" v="2485" actId="2711"/>
            <ac:spMkLst>
              <pc:docMk/>
              <pc:sldMasterMk cId="3304512607" sldId="2147483697"/>
              <pc:sldLayoutMk cId="1396634578" sldId="2147483724"/>
              <ac:spMk id="13" creationId="{88416014-7EC1-8B4C-93F0-20063DDEE2C2}"/>
            </ac:spMkLst>
          </pc:spChg>
          <pc:spChg chg="mod">
            <ac:chgData name="Victor Cheng" userId="494350ef4944c44a" providerId="LiveId" clId="{562B87CC-8086-4EA7-A58A-48512D265249}" dt="2024-03-17T15:12:43.494" v="2485" actId="2711"/>
            <ac:spMkLst>
              <pc:docMk/>
              <pc:sldMasterMk cId="3304512607" sldId="2147483697"/>
              <pc:sldLayoutMk cId="1396634578" sldId="2147483724"/>
              <ac:spMk id="14" creationId="{EAF19925-CCF9-A643-983B-DF4A10A2B2A4}"/>
            </ac:spMkLst>
          </pc:spChg>
        </pc:sldLayoutChg>
        <pc:sldLayoutChg chg="modSp">
          <pc:chgData name="Victor Cheng" userId="494350ef4944c44a" providerId="LiveId" clId="{562B87CC-8086-4EA7-A58A-48512D265249}" dt="2024-03-17T15:12:46.058" v="2486" actId="2711"/>
          <pc:sldLayoutMkLst>
            <pc:docMk/>
            <pc:sldMasterMk cId="3304512607" sldId="2147483697"/>
            <pc:sldLayoutMk cId="3097907249" sldId="2147483725"/>
          </pc:sldLayoutMkLst>
          <pc:spChg chg="mod">
            <ac:chgData name="Victor Cheng" userId="494350ef4944c44a" providerId="LiveId" clId="{562B87CC-8086-4EA7-A58A-48512D265249}" dt="2024-03-17T15:12:46.058" v="2486" actId="2711"/>
            <ac:spMkLst>
              <pc:docMk/>
              <pc:sldMasterMk cId="3304512607" sldId="2147483697"/>
              <pc:sldLayoutMk cId="3097907249" sldId="2147483725"/>
              <ac:spMk id="2" creationId="{979C36AA-54F6-AB45-9940-DE59BB4E7969}"/>
            </ac:spMkLst>
          </pc:spChg>
          <pc:spChg chg="mod">
            <ac:chgData name="Victor Cheng" userId="494350ef4944c44a" providerId="LiveId" clId="{562B87CC-8086-4EA7-A58A-48512D265249}" dt="2024-03-17T15:12:46.058" v="2486" actId="2711"/>
            <ac:spMkLst>
              <pc:docMk/>
              <pc:sldMasterMk cId="3304512607" sldId="2147483697"/>
              <pc:sldLayoutMk cId="3097907249" sldId="2147483725"/>
              <ac:spMk id="13" creationId="{98267B1A-E63C-A642-8CB8-0A4906FE2EFB}"/>
            </ac:spMkLst>
          </pc:spChg>
          <pc:spChg chg="mod">
            <ac:chgData name="Victor Cheng" userId="494350ef4944c44a" providerId="LiveId" clId="{562B87CC-8086-4EA7-A58A-48512D265249}" dt="2024-03-17T15:12:46.058" v="2486" actId="2711"/>
            <ac:spMkLst>
              <pc:docMk/>
              <pc:sldMasterMk cId="3304512607" sldId="2147483697"/>
              <pc:sldLayoutMk cId="3097907249" sldId="2147483725"/>
              <ac:spMk id="16" creationId="{81AA86F9-703B-B84A-9718-B379391F9850}"/>
            </ac:spMkLst>
          </pc:spChg>
          <pc:spChg chg="mod">
            <ac:chgData name="Victor Cheng" userId="494350ef4944c44a" providerId="LiveId" clId="{562B87CC-8086-4EA7-A58A-48512D265249}" dt="2024-03-17T15:12:46.058" v="2486" actId="2711"/>
            <ac:spMkLst>
              <pc:docMk/>
              <pc:sldMasterMk cId="3304512607" sldId="2147483697"/>
              <pc:sldLayoutMk cId="3097907249" sldId="2147483725"/>
              <ac:spMk id="17" creationId="{E05D1F27-7603-5A4C-971D-9ADBA69E05B8}"/>
            </ac:spMkLst>
          </pc:spChg>
          <pc:spChg chg="mod">
            <ac:chgData name="Victor Cheng" userId="494350ef4944c44a" providerId="LiveId" clId="{562B87CC-8086-4EA7-A58A-48512D265249}" dt="2024-03-17T15:12:46.058" v="2486" actId="2711"/>
            <ac:spMkLst>
              <pc:docMk/>
              <pc:sldMasterMk cId="3304512607" sldId="2147483697"/>
              <pc:sldLayoutMk cId="3097907249" sldId="2147483725"/>
              <ac:spMk id="18" creationId="{AEF08F82-79AA-3645-A514-F83465B2B8EF}"/>
            </ac:spMkLst>
          </pc:spChg>
          <pc:spChg chg="mod">
            <ac:chgData name="Victor Cheng" userId="494350ef4944c44a" providerId="LiveId" clId="{562B87CC-8086-4EA7-A58A-48512D265249}" dt="2024-03-17T15:12:46.058" v="2486" actId="2711"/>
            <ac:spMkLst>
              <pc:docMk/>
              <pc:sldMasterMk cId="3304512607" sldId="2147483697"/>
              <pc:sldLayoutMk cId="3097907249" sldId="2147483725"/>
              <ac:spMk id="20" creationId="{AAB17D65-C4C6-254D-8D8E-DC4CB235F3B7}"/>
            </ac:spMkLst>
          </pc:spChg>
        </pc:sldLayoutChg>
        <pc:sldLayoutChg chg="modSp">
          <pc:chgData name="Victor Cheng" userId="494350ef4944c44a" providerId="LiveId" clId="{562B87CC-8086-4EA7-A58A-48512D265249}" dt="2024-03-17T15:12:48.328" v="2487" actId="2711"/>
          <pc:sldLayoutMkLst>
            <pc:docMk/>
            <pc:sldMasterMk cId="3304512607" sldId="2147483697"/>
            <pc:sldLayoutMk cId="1099846696" sldId="2147483726"/>
          </pc:sldLayoutMkLst>
          <pc:spChg chg="mod">
            <ac:chgData name="Victor Cheng" userId="494350ef4944c44a" providerId="LiveId" clId="{562B87CC-8086-4EA7-A58A-48512D265249}" dt="2024-03-17T15:12:48.328" v="2487" actId="2711"/>
            <ac:spMkLst>
              <pc:docMk/>
              <pc:sldMasterMk cId="3304512607" sldId="2147483697"/>
              <pc:sldLayoutMk cId="1099846696" sldId="2147483726"/>
              <ac:spMk id="2" creationId="{61464C67-CF85-A942-ADE0-C9AB5867913E}"/>
            </ac:spMkLst>
          </pc:spChg>
          <pc:spChg chg="mod">
            <ac:chgData name="Victor Cheng" userId="494350ef4944c44a" providerId="LiveId" clId="{562B87CC-8086-4EA7-A58A-48512D265249}" dt="2024-03-17T15:12:48.328" v="2487" actId="2711"/>
            <ac:spMkLst>
              <pc:docMk/>
              <pc:sldMasterMk cId="3304512607" sldId="2147483697"/>
              <pc:sldLayoutMk cId="1099846696" sldId="2147483726"/>
              <ac:spMk id="3" creationId="{8D756BFD-7B20-8F45-AA3C-ED09B7C6B208}"/>
            </ac:spMkLst>
          </pc:spChg>
          <pc:spChg chg="mod">
            <ac:chgData name="Victor Cheng" userId="494350ef4944c44a" providerId="LiveId" clId="{562B87CC-8086-4EA7-A58A-48512D265249}" dt="2024-03-17T15:12:48.328" v="2487" actId="2711"/>
            <ac:spMkLst>
              <pc:docMk/>
              <pc:sldMasterMk cId="3304512607" sldId="2147483697"/>
              <pc:sldLayoutMk cId="1099846696" sldId="2147483726"/>
              <ac:spMk id="5" creationId="{0501B651-860C-6447-9742-EE516C53C738}"/>
            </ac:spMkLst>
          </pc:spChg>
          <pc:spChg chg="mod">
            <ac:chgData name="Victor Cheng" userId="494350ef4944c44a" providerId="LiveId" clId="{562B87CC-8086-4EA7-A58A-48512D265249}" dt="2024-03-17T15:12:48.328" v="2487" actId="2711"/>
            <ac:spMkLst>
              <pc:docMk/>
              <pc:sldMasterMk cId="3304512607" sldId="2147483697"/>
              <pc:sldLayoutMk cId="1099846696" sldId="2147483726"/>
              <ac:spMk id="7" creationId="{12CADE07-8184-E14C-97D9-9655CA576F02}"/>
            </ac:spMkLst>
          </pc:spChg>
          <pc:spChg chg="mod">
            <ac:chgData name="Victor Cheng" userId="494350ef4944c44a" providerId="LiveId" clId="{562B87CC-8086-4EA7-A58A-48512D265249}" dt="2024-03-17T15:12:48.328" v="2487" actId="2711"/>
            <ac:spMkLst>
              <pc:docMk/>
              <pc:sldMasterMk cId="3304512607" sldId="2147483697"/>
              <pc:sldLayoutMk cId="1099846696" sldId="2147483726"/>
              <ac:spMk id="8" creationId="{E2F0FF8E-777D-9749-884E-802E45A7DB28}"/>
            </ac:spMkLst>
          </pc:spChg>
          <pc:spChg chg="mod">
            <ac:chgData name="Victor Cheng" userId="494350ef4944c44a" providerId="LiveId" clId="{562B87CC-8086-4EA7-A58A-48512D265249}" dt="2024-03-17T15:12:48.328" v="2487" actId="2711"/>
            <ac:spMkLst>
              <pc:docMk/>
              <pc:sldMasterMk cId="3304512607" sldId="2147483697"/>
              <pc:sldLayoutMk cId="1099846696" sldId="2147483726"/>
              <ac:spMk id="9" creationId="{F45AA9AC-5AA3-B84E-BE4A-822680DDC434}"/>
            </ac:spMkLst>
          </pc:spChg>
        </pc:sldLayoutChg>
        <pc:sldLayoutChg chg="modSp">
          <pc:chgData name="Victor Cheng" userId="494350ef4944c44a" providerId="LiveId" clId="{562B87CC-8086-4EA7-A58A-48512D265249}" dt="2024-03-17T15:12:52.330" v="2488" actId="2711"/>
          <pc:sldLayoutMkLst>
            <pc:docMk/>
            <pc:sldMasterMk cId="3304512607" sldId="2147483697"/>
            <pc:sldLayoutMk cId="3051451467" sldId="2147483727"/>
          </pc:sldLayoutMkLst>
          <pc:spChg chg="mod">
            <ac:chgData name="Victor Cheng" userId="494350ef4944c44a" providerId="LiveId" clId="{562B87CC-8086-4EA7-A58A-48512D265249}" dt="2024-03-17T15:12:52.330" v="2488" actId="2711"/>
            <ac:spMkLst>
              <pc:docMk/>
              <pc:sldMasterMk cId="3304512607" sldId="2147483697"/>
              <pc:sldLayoutMk cId="3051451467" sldId="2147483727"/>
              <ac:spMk id="2" creationId="{5C4865BD-D389-D64A-B116-A5566C3847F9}"/>
            </ac:spMkLst>
          </pc:spChg>
          <pc:spChg chg="mod">
            <ac:chgData name="Victor Cheng" userId="494350ef4944c44a" providerId="LiveId" clId="{562B87CC-8086-4EA7-A58A-48512D265249}" dt="2024-03-17T15:12:52.330" v="2488" actId="2711"/>
            <ac:spMkLst>
              <pc:docMk/>
              <pc:sldMasterMk cId="3304512607" sldId="2147483697"/>
              <pc:sldLayoutMk cId="3051451467" sldId="2147483727"/>
              <ac:spMk id="3" creationId="{6D636D0A-CED6-7F48-887F-ED132AA86D61}"/>
            </ac:spMkLst>
          </pc:spChg>
          <pc:spChg chg="mod">
            <ac:chgData name="Victor Cheng" userId="494350ef4944c44a" providerId="LiveId" clId="{562B87CC-8086-4EA7-A58A-48512D265249}" dt="2024-03-17T15:12:52.330" v="2488" actId="2711"/>
            <ac:spMkLst>
              <pc:docMk/>
              <pc:sldMasterMk cId="3304512607" sldId="2147483697"/>
              <pc:sldLayoutMk cId="3051451467" sldId="2147483727"/>
              <ac:spMk id="4" creationId="{5C321E67-2A1C-B841-A48E-9FE08B0CC1B2}"/>
            </ac:spMkLst>
          </pc:spChg>
          <pc:spChg chg="mod">
            <ac:chgData name="Victor Cheng" userId="494350ef4944c44a" providerId="LiveId" clId="{562B87CC-8086-4EA7-A58A-48512D265249}" dt="2024-03-17T15:12:52.330" v="2488" actId="2711"/>
            <ac:spMkLst>
              <pc:docMk/>
              <pc:sldMasterMk cId="3304512607" sldId="2147483697"/>
              <pc:sldLayoutMk cId="3051451467" sldId="2147483727"/>
              <ac:spMk id="5" creationId="{BCD8A416-5D1D-A64C-A144-ED86BBFD77F5}"/>
            </ac:spMkLst>
          </pc:spChg>
          <pc:spChg chg="mod">
            <ac:chgData name="Victor Cheng" userId="494350ef4944c44a" providerId="LiveId" clId="{562B87CC-8086-4EA7-A58A-48512D265249}" dt="2024-03-17T15:12:52.330" v="2488" actId="2711"/>
            <ac:spMkLst>
              <pc:docMk/>
              <pc:sldMasterMk cId="3304512607" sldId="2147483697"/>
              <pc:sldLayoutMk cId="3051451467" sldId="2147483727"/>
              <ac:spMk id="6" creationId="{D90CE029-5BCA-5243-820E-2A297BC3C139}"/>
            </ac:spMkLst>
          </pc:spChg>
          <pc:spChg chg="mod">
            <ac:chgData name="Victor Cheng" userId="494350ef4944c44a" providerId="LiveId" clId="{562B87CC-8086-4EA7-A58A-48512D265249}" dt="2024-03-17T15:12:52.330" v="2488" actId="2711"/>
            <ac:spMkLst>
              <pc:docMk/>
              <pc:sldMasterMk cId="3304512607" sldId="2147483697"/>
              <pc:sldLayoutMk cId="3051451467" sldId="2147483727"/>
              <ac:spMk id="7" creationId="{CB80C76D-DB83-7F47-9E86-F24494F7EA98}"/>
            </ac:spMkLst>
          </pc:spChg>
          <pc:spChg chg="mod">
            <ac:chgData name="Victor Cheng" userId="494350ef4944c44a" providerId="LiveId" clId="{562B87CC-8086-4EA7-A58A-48512D265249}" dt="2024-03-17T15:12:52.330" v="2488" actId="2711"/>
            <ac:spMkLst>
              <pc:docMk/>
              <pc:sldMasterMk cId="3304512607" sldId="2147483697"/>
              <pc:sldLayoutMk cId="3051451467" sldId="2147483727"/>
              <ac:spMk id="8" creationId="{6C18821F-325C-DB40-9179-F7ED629CAD1C}"/>
            </ac:spMkLst>
          </pc:spChg>
          <pc:spChg chg="mod">
            <ac:chgData name="Victor Cheng" userId="494350ef4944c44a" providerId="LiveId" clId="{562B87CC-8086-4EA7-A58A-48512D265249}" dt="2024-03-17T15:12:52.330" v="2488" actId="2711"/>
            <ac:spMkLst>
              <pc:docMk/>
              <pc:sldMasterMk cId="3304512607" sldId="2147483697"/>
              <pc:sldLayoutMk cId="3051451467" sldId="2147483727"/>
              <ac:spMk id="9" creationId="{FC4BFA3C-AA0F-9D40-87A5-14AC6DF4EA65}"/>
            </ac:spMkLst>
          </pc:spChg>
          <pc:spChg chg="mod">
            <ac:chgData name="Victor Cheng" userId="494350ef4944c44a" providerId="LiveId" clId="{562B87CC-8086-4EA7-A58A-48512D265249}" dt="2024-03-17T15:12:52.330" v="2488" actId="2711"/>
            <ac:spMkLst>
              <pc:docMk/>
              <pc:sldMasterMk cId="3304512607" sldId="2147483697"/>
              <pc:sldLayoutMk cId="3051451467" sldId="2147483727"/>
              <ac:spMk id="10" creationId="{BF9E5FA5-BA43-C64F-A212-27FED94221AF}"/>
            </ac:spMkLst>
          </pc:spChg>
        </pc:sldLayoutChg>
        <pc:sldLayoutChg chg="modSp">
          <pc:chgData name="Victor Cheng" userId="494350ef4944c44a" providerId="LiveId" clId="{562B87CC-8086-4EA7-A58A-48512D265249}" dt="2024-03-17T15:12:54.592" v="2489" actId="2711"/>
          <pc:sldLayoutMkLst>
            <pc:docMk/>
            <pc:sldMasterMk cId="3304512607" sldId="2147483697"/>
            <pc:sldLayoutMk cId="2874941116" sldId="2147483728"/>
          </pc:sldLayoutMkLst>
          <pc:spChg chg="mod">
            <ac:chgData name="Victor Cheng" userId="494350ef4944c44a" providerId="LiveId" clId="{562B87CC-8086-4EA7-A58A-48512D265249}" dt="2024-03-17T15:12:54.592" v="2489" actId="2711"/>
            <ac:spMkLst>
              <pc:docMk/>
              <pc:sldMasterMk cId="3304512607" sldId="2147483697"/>
              <pc:sldLayoutMk cId="2874941116" sldId="2147483728"/>
              <ac:spMk id="2" creationId="{BA39458D-9922-794C-A73A-775491C32C79}"/>
            </ac:spMkLst>
          </pc:spChg>
          <pc:spChg chg="mod">
            <ac:chgData name="Victor Cheng" userId="494350ef4944c44a" providerId="LiveId" clId="{562B87CC-8086-4EA7-A58A-48512D265249}" dt="2024-03-17T15:12:54.592" v="2489" actId="2711"/>
            <ac:spMkLst>
              <pc:docMk/>
              <pc:sldMasterMk cId="3304512607" sldId="2147483697"/>
              <pc:sldLayoutMk cId="2874941116" sldId="2147483728"/>
              <ac:spMk id="4" creationId="{574CB93C-BD9D-4A48-8419-3544F01408F8}"/>
            </ac:spMkLst>
          </pc:spChg>
          <pc:spChg chg="mod">
            <ac:chgData name="Victor Cheng" userId="494350ef4944c44a" providerId="LiveId" clId="{562B87CC-8086-4EA7-A58A-48512D265249}" dt="2024-03-17T15:12:54.592" v="2489" actId="2711"/>
            <ac:spMkLst>
              <pc:docMk/>
              <pc:sldMasterMk cId="3304512607" sldId="2147483697"/>
              <pc:sldLayoutMk cId="2874941116" sldId="2147483728"/>
              <ac:spMk id="6" creationId="{67F5AADB-EC61-2B4A-854F-431C6478664A}"/>
            </ac:spMkLst>
          </pc:spChg>
          <pc:spChg chg="mod">
            <ac:chgData name="Victor Cheng" userId="494350ef4944c44a" providerId="LiveId" clId="{562B87CC-8086-4EA7-A58A-48512D265249}" dt="2024-03-17T15:12:54.592" v="2489" actId="2711"/>
            <ac:spMkLst>
              <pc:docMk/>
              <pc:sldMasterMk cId="3304512607" sldId="2147483697"/>
              <pc:sldLayoutMk cId="2874941116" sldId="2147483728"/>
              <ac:spMk id="7" creationId="{894A504A-1C88-2141-B9BB-0CF5A968E4B5}"/>
            </ac:spMkLst>
          </pc:spChg>
          <pc:spChg chg="mod">
            <ac:chgData name="Victor Cheng" userId="494350ef4944c44a" providerId="LiveId" clId="{562B87CC-8086-4EA7-A58A-48512D265249}" dt="2024-03-17T15:12:54.592" v="2489" actId="2711"/>
            <ac:spMkLst>
              <pc:docMk/>
              <pc:sldMasterMk cId="3304512607" sldId="2147483697"/>
              <pc:sldLayoutMk cId="2874941116" sldId="2147483728"/>
              <ac:spMk id="8" creationId="{E9A27E98-C761-4C4E-B67E-28192E050560}"/>
            </ac:spMkLst>
          </pc:spChg>
          <pc:spChg chg="mod">
            <ac:chgData name="Victor Cheng" userId="494350ef4944c44a" providerId="LiveId" clId="{562B87CC-8086-4EA7-A58A-48512D265249}" dt="2024-03-17T15:12:54.592" v="2489" actId="2711"/>
            <ac:spMkLst>
              <pc:docMk/>
              <pc:sldMasterMk cId="3304512607" sldId="2147483697"/>
              <pc:sldLayoutMk cId="2874941116" sldId="2147483728"/>
              <ac:spMk id="9" creationId="{9E033BDE-4999-B841-9092-446D527B1A3E}"/>
            </ac:spMkLst>
          </pc:spChg>
          <pc:spChg chg="mod">
            <ac:chgData name="Victor Cheng" userId="494350ef4944c44a" providerId="LiveId" clId="{562B87CC-8086-4EA7-A58A-48512D265249}" dt="2024-03-17T15:12:54.592" v="2489" actId="2711"/>
            <ac:spMkLst>
              <pc:docMk/>
              <pc:sldMasterMk cId="3304512607" sldId="2147483697"/>
              <pc:sldLayoutMk cId="2874941116" sldId="2147483728"/>
              <ac:spMk id="10" creationId="{255F7FA8-68EA-D148-8F09-3C1FB950E4E7}"/>
            </ac:spMkLst>
          </pc:spChg>
        </pc:sldLayoutChg>
        <pc:sldLayoutChg chg="modSp">
          <pc:chgData name="Victor Cheng" userId="494350ef4944c44a" providerId="LiveId" clId="{562B87CC-8086-4EA7-A58A-48512D265249}" dt="2024-03-17T15:12:56.804" v="2490" actId="2711"/>
          <pc:sldLayoutMkLst>
            <pc:docMk/>
            <pc:sldMasterMk cId="3304512607" sldId="2147483697"/>
            <pc:sldLayoutMk cId="330471521" sldId="2147483729"/>
          </pc:sldLayoutMkLst>
          <pc:spChg chg="mod">
            <ac:chgData name="Victor Cheng" userId="494350ef4944c44a" providerId="LiveId" clId="{562B87CC-8086-4EA7-A58A-48512D265249}" dt="2024-03-17T15:12:56.804" v="2490" actId="2711"/>
            <ac:spMkLst>
              <pc:docMk/>
              <pc:sldMasterMk cId="3304512607" sldId="2147483697"/>
              <pc:sldLayoutMk cId="330471521" sldId="2147483729"/>
              <ac:spMk id="2" creationId="{1B7C1CE0-D294-334E-9FBA-FB3407C27C71}"/>
            </ac:spMkLst>
          </pc:spChg>
          <pc:spChg chg="mod">
            <ac:chgData name="Victor Cheng" userId="494350ef4944c44a" providerId="LiveId" clId="{562B87CC-8086-4EA7-A58A-48512D265249}" dt="2024-03-17T15:12:56.804" v="2490" actId="2711"/>
            <ac:spMkLst>
              <pc:docMk/>
              <pc:sldMasterMk cId="3304512607" sldId="2147483697"/>
              <pc:sldLayoutMk cId="330471521" sldId="2147483729"/>
              <ac:spMk id="9" creationId="{ABEDF4FF-AC77-4F48-A891-5A9992D84691}"/>
            </ac:spMkLst>
          </pc:spChg>
          <pc:spChg chg="mod">
            <ac:chgData name="Victor Cheng" userId="494350ef4944c44a" providerId="LiveId" clId="{562B87CC-8086-4EA7-A58A-48512D265249}" dt="2024-03-17T15:12:56.804" v="2490" actId="2711"/>
            <ac:spMkLst>
              <pc:docMk/>
              <pc:sldMasterMk cId="3304512607" sldId="2147483697"/>
              <pc:sldLayoutMk cId="330471521" sldId="2147483729"/>
              <ac:spMk id="17" creationId="{430E40D1-A805-D345-82B8-BEB3E100357D}"/>
            </ac:spMkLst>
          </pc:spChg>
          <pc:spChg chg="mod">
            <ac:chgData name="Victor Cheng" userId="494350ef4944c44a" providerId="LiveId" clId="{562B87CC-8086-4EA7-A58A-48512D265249}" dt="2024-03-17T15:12:56.804" v="2490" actId="2711"/>
            <ac:spMkLst>
              <pc:docMk/>
              <pc:sldMasterMk cId="3304512607" sldId="2147483697"/>
              <pc:sldLayoutMk cId="330471521" sldId="2147483729"/>
              <ac:spMk id="18" creationId="{0B23192C-CF9B-D648-96F2-A3BE2D1DB8A4}"/>
            </ac:spMkLst>
          </pc:spChg>
          <pc:spChg chg="mod">
            <ac:chgData name="Victor Cheng" userId="494350ef4944c44a" providerId="LiveId" clId="{562B87CC-8086-4EA7-A58A-48512D265249}" dt="2024-03-17T15:12:56.804" v="2490" actId="2711"/>
            <ac:spMkLst>
              <pc:docMk/>
              <pc:sldMasterMk cId="3304512607" sldId="2147483697"/>
              <pc:sldLayoutMk cId="330471521" sldId="2147483729"/>
              <ac:spMk id="19" creationId="{9BC58FA4-EFB3-D54E-B364-724AB8A3417F}"/>
            </ac:spMkLst>
          </pc:spChg>
          <pc:spChg chg="mod">
            <ac:chgData name="Victor Cheng" userId="494350ef4944c44a" providerId="LiveId" clId="{562B87CC-8086-4EA7-A58A-48512D265249}" dt="2024-03-17T15:12:56.804" v="2490" actId="2711"/>
            <ac:spMkLst>
              <pc:docMk/>
              <pc:sldMasterMk cId="3304512607" sldId="2147483697"/>
              <pc:sldLayoutMk cId="330471521" sldId="2147483729"/>
              <ac:spMk id="20" creationId="{AB0879C4-70DA-FF4B-8D9F-A3526B10605F}"/>
            </ac:spMkLst>
          </pc:spChg>
          <pc:spChg chg="mod">
            <ac:chgData name="Victor Cheng" userId="494350ef4944c44a" providerId="LiveId" clId="{562B87CC-8086-4EA7-A58A-48512D265249}" dt="2024-03-17T15:12:56.804" v="2490" actId="2711"/>
            <ac:spMkLst>
              <pc:docMk/>
              <pc:sldMasterMk cId="3304512607" sldId="2147483697"/>
              <pc:sldLayoutMk cId="330471521" sldId="2147483729"/>
              <ac:spMk id="21" creationId="{B55D21B7-245B-C446-B48C-12FD1B91E84E}"/>
            </ac:spMkLst>
          </pc:spChg>
          <pc:spChg chg="mod">
            <ac:chgData name="Victor Cheng" userId="494350ef4944c44a" providerId="LiveId" clId="{562B87CC-8086-4EA7-A58A-48512D265249}" dt="2024-03-17T15:12:56.804" v="2490" actId="2711"/>
            <ac:spMkLst>
              <pc:docMk/>
              <pc:sldMasterMk cId="3304512607" sldId="2147483697"/>
              <pc:sldLayoutMk cId="330471521" sldId="2147483729"/>
              <ac:spMk id="23" creationId="{8FF36AD9-01F4-EE4F-B94A-3705C7A99284}"/>
            </ac:spMkLst>
          </pc:spChg>
          <pc:spChg chg="mod">
            <ac:chgData name="Victor Cheng" userId="494350ef4944c44a" providerId="LiveId" clId="{562B87CC-8086-4EA7-A58A-48512D265249}" dt="2024-03-17T15:12:56.804" v="2490" actId="2711"/>
            <ac:spMkLst>
              <pc:docMk/>
              <pc:sldMasterMk cId="3304512607" sldId="2147483697"/>
              <pc:sldLayoutMk cId="330471521" sldId="2147483729"/>
              <ac:spMk id="25" creationId="{838850AC-101D-A042-870A-F54579971C72}"/>
            </ac:spMkLst>
          </pc:spChg>
          <pc:spChg chg="mod">
            <ac:chgData name="Victor Cheng" userId="494350ef4944c44a" providerId="LiveId" clId="{562B87CC-8086-4EA7-A58A-48512D265249}" dt="2024-03-17T15:12:56.804" v="2490" actId="2711"/>
            <ac:spMkLst>
              <pc:docMk/>
              <pc:sldMasterMk cId="3304512607" sldId="2147483697"/>
              <pc:sldLayoutMk cId="330471521" sldId="2147483729"/>
              <ac:spMk id="27" creationId="{1B8F3441-0DC9-1A4C-81D7-65FF7A4D8725}"/>
            </ac:spMkLst>
          </pc:spChg>
          <pc:spChg chg="mod">
            <ac:chgData name="Victor Cheng" userId="494350ef4944c44a" providerId="LiveId" clId="{562B87CC-8086-4EA7-A58A-48512D265249}" dt="2024-03-17T15:12:56.804" v="2490" actId="2711"/>
            <ac:spMkLst>
              <pc:docMk/>
              <pc:sldMasterMk cId="3304512607" sldId="2147483697"/>
              <pc:sldLayoutMk cId="330471521" sldId="2147483729"/>
              <ac:spMk id="28" creationId="{2FC2229B-1252-4947-93ED-9417816B6C74}"/>
            </ac:spMkLst>
          </pc:spChg>
          <pc:spChg chg="mod">
            <ac:chgData name="Victor Cheng" userId="494350ef4944c44a" providerId="LiveId" clId="{562B87CC-8086-4EA7-A58A-48512D265249}" dt="2024-03-17T15:12:56.804" v="2490" actId="2711"/>
            <ac:spMkLst>
              <pc:docMk/>
              <pc:sldMasterMk cId="3304512607" sldId="2147483697"/>
              <pc:sldLayoutMk cId="330471521" sldId="2147483729"/>
              <ac:spMk id="29" creationId="{E5C7B3F6-4F7E-664A-ABA7-D103291A01EB}"/>
            </ac:spMkLst>
          </pc:spChg>
          <pc:spChg chg="mod">
            <ac:chgData name="Victor Cheng" userId="494350ef4944c44a" providerId="LiveId" clId="{562B87CC-8086-4EA7-A58A-48512D265249}" dt="2024-03-17T15:12:56.804" v="2490" actId="2711"/>
            <ac:spMkLst>
              <pc:docMk/>
              <pc:sldMasterMk cId="3304512607" sldId="2147483697"/>
              <pc:sldLayoutMk cId="330471521" sldId="2147483729"/>
              <ac:spMk id="30" creationId="{50E74CCF-69C0-204C-AC23-BA4E4E4D956E}"/>
            </ac:spMkLst>
          </pc:spChg>
        </pc:sldLayoutChg>
        <pc:sldLayoutChg chg="modSp">
          <pc:chgData name="Victor Cheng" userId="494350ef4944c44a" providerId="LiveId" clId="{562B87CC-8086-4EA7-A58A-48512D265249}" dt="2024-03-17T15:13:00.437" v="2491" actId="2711"/>
          <pc:sldLayoutMkLst>
            <pc:docMk/>
            <pc:sldMasterMk cId="3304512607" sldId="2147483697"/>
            <pc:sldLayoutMk cId="1202809173" sldId="2147483730"/>
          </pc:sldLayoutMkLst>
          <pc:spChg chg="mod">
            <ac:chgData name="Victor Cheng" userId="494350ef4944c44a" providerId="LiveId" clId="{562B87CC-8086-4EA7-A58A-48512D265249}" dt="2024-03-17T15:13:00.437" v="2491" actId="2711"/>
            <ac:spMkLst>
              <pc:docMk/>
              <pc:sldMasterMk cId="3304512607" sldId="2147483697"/>
              <pc:sldLayoutMk cId="1202809173" sldId="2147483730"/>
              <ac:spMk id="2" creationId="{DC4C0496-8465-6B4B-8D3E-4DFDD10DC94D}"/>
            </ac:spMkLst>
          </pc:spChg>
          <pc:spChg chg="mod">
            <ac:chgData name="Victor Cheng" userId="494350ef4944c44a" providerId="LiveId" clId="{562B87CC-8086-4EA7-A58A-48512D265249}" dt="2024-03-17T15:13:00.437" v="2491" actId="2711"/>
            <ac:spMkLst>
              <pc:docMk/>
              <pc:sldMasterMk cId="3304512607" sldId="2147483697"/>
              <pc:sldLayoutMk cId="1202809173" sldId="2147483730"/>
              <ac:spMk id="3" creationId="{C0083BDA-E85C-8444-8C63-F45AAD005980}"/>
            </ac:spMkLst>
          </pc:spChg>
          <pc:spChg chg="mod">
            <ac:chgData name="Victor Cheng" userId="494350ef4944c44a" providerId="LiveId" clId="{562B87CC-8086-4EA7-A58A-48512D265249}" dt="2024-03-17T15:13:00.437" v="2491" actId="2711"/>
            <ac:spMkLst>
              <pc:docMk/>
              <pc:sldMasterMk cId="3304512607" sldId="2147483697"/>
              <pc:sldLayoutMk cId="1202809173" sldId="2147483730"/>
              <ac:spMk id="6" creationId="{3BCCFF7F-905D-E446-BED0-C30486C7F8C3}"/>
            </ac:spMkLst>
          </pc:spChg>
          <pc:spChg chg="mod">
            <ac:chgData name="Victor Cheng" userId="494350ef4944c44a" providerId="LiveId" clId="{562B87CC-8086-4EA7-A58A-48512D265249}" dt="2024-03-17T15:13:00.437" v="2491" actId="2711"/>
            <ac:spMkLst>
              <pc:docMk/>
              <pc:sldMasterMk cId="3304512607" sldId="2147483697"/>
              <pc:sldLayoutMk cId="1202809173" sldId="2147483730"/>
              <ac:spMk id="7" creationId="{A278A247-E44F-9E44-9D03-66CCC45EB887}"/>
            </ac:spMkLst>
          </pc:spChg>
          <pc:spChg chg="mod">
            <ac:chgData name="Victor Cheng" userId="494350ef4944c44a" providerId="LiveId" clId="{562B87CC-8086-4EA7-A58A-48512D265249}" dt="2024-03-17T15:13:00.437" v="2491" actId="2711"/>
            <ac:spMkLst>
              <pc:docMk/>
              <pc:sldMasterMk cId="3304512607" sldId="2147483697"/>
              <pc:sldLayoutMk cId="1202809173" sldId="2147483730"/>
              <ac:spMk id="8" creationId="{C67C4845-87BB-7E41-B4B1-6301213FED72}"/>
            </ac:spMkLst>
          </pc:spChg>
          <pc:spChg chg="mod">
            <ac:chgData name="Victor Cheng" userId="494350ef4944c44a" providerId="LiveId" clId="{562B87CC-8086-4EA7-A58A-48512D265249}" dt="2024-03-17T15:13:00.437" v="2491" actId="2711"/>
            <ac:spMkLst>
              <pc:docMk/>
              <pc:sldMasterMk cId="3304512607" sldId="2147483697"/>
              <pc:sldLayoutMk cId="1202809173" sldId="2147483730"/>
              <ac:spMk id="9" creationId="{CC3A9060-1062-3F45-B7FF-347668524478}"/>
            </ac:spMkLst>
          </pc:spChg>
          <pc:spChg chg="mod">
            <ac:chgData name="Victor Cheng" userId="494350ef4944c44a" providerId="LiveId" clId="{562B87CC-8086-4EA7-A58A-48512D265249}" dt="2024-03-17T15:13:00.437" v="2491" actId="2711"/>
            <ac:spMkLst>
              <pc:docMk/>
              <pc:sldMasterMk cId="3304512607" sldId="2147483697"/>
              <pc:sldLayoutMk cId="1202809173" sldId="2147483730"/>
              <ac:spMk id="10" creationId="{4AA96C79-CC8E-234F-86E7-36A96874C686}"/>
            </ac:spMkLst>
          </pc:spChg>
        </pc:sldLayoutChg>
        <pc:sldLayoutChg chg="modSp">
          <pc:chgData name="Victor Cheng" userId="494350ef4944c44a" providerId="LiveId" clId="{562B87CC-8086-4EA7-A58A-48512D265249}" dt="2024-03-17T15:13:02.982" v="2492" actId="2711"/>
          <pc:sldLayoutMkLst>
            <pc:docMk/>
            <pc:sldMasterMk cId="3304512607" sldId="2147483697"/>
            <pc:sldLayoutMk cId="542008610" sldId="2147483731"/>
          </pc:sldLayoutMkLst>
          <pc:spChg chg="mod">
            <ac:chgData name="Victor Cheng" userId="494350ef4944c44a" providerId="LiveId" clId="{562B87CC-8086-4EA7-A58A-48512D265249}" dt="2024-03-17T15:13:02.982" v="2492" actId="2711"/>
            <ac:spMkLst>
              <pc:docMk/>
              <pc:sldMasterMk cId="3304512607" sldId="2147483697"/>
              <pc:sldLayoutMk cId="542008610" sldId="2147483731"/>
              <ac:spMk id="2" creationId="{45732B9B-C434-2647-BBEA-BD13D5F72752}"/>
            </ac:spMkLst>
          </pc:spChg>
          <pc:spChg chg="mod">
            <ac:chgData name="Victor Cheng" userId="494350ef4944c44a" providerId="LiveId" clId="{562B87CC-8086-4EA7-A58A-48512D265249}" dt="2024-03-17T15:13:02.982" v="2492" actId="2711"/>
            <ac:spMkLst>
              <pc:docMk/>
              <pc:sldMasterMk cId="3304512607" sldId="2147483697"/>
              <pc:sldLayoutMk cId="542008610" sldId="2147483731"/>
              <ac:spMk id="3" creationId="{F19A7615-891E-934C-B376-A45A27A4BB12}"/>
            </ac:spMkLst>
          </pc:spChg>
          <pc:spChg chg="mod">
            <ac:chgData name="Victor Cheng" userId="494350ef4944c44a" providerId="LiveId" clId="{562B87CC-8086-4EA7-A58A-48512D265249}" dt="2024-03-17T15:13:02.982" v="2492" actId="2711"/>
            <ac:spMkLst>
              <pc:docMk/>
              <pc:sldMasterMk cId="3304512607" sldId="2147483697"/>
              <pc:sldLayoutMk cId="542008610" sldId="2147483731"/>
              <ac:spMk id="5" creationId="{A907360D-4F98-694E-972F-6DD438B636E4}"/>
            </ac:spMkLst>
          </pc:spChg>
          <pc:spChg chg="mod">
            <ac:chgData name="Victor Cheng" userId="494350ef4944c44a" providerId="LiveId" clId="{562B87CC-8086-4EA7-A58A-48512D265249}" dt="2024-03-17T15:13:02.982" v="2492" actId="2711"/>
            <ac:spMkLst>
              <pc:docMk/>
              <pc:sldMasterMk cId="3304512607" sldId="2147483697"/>
              <pc:sldLayoutMk cId="542008610" sldId="2147483731"/>
              <ac:spMk id="7" creationId="{C7B58B5C-6A8C-4B40-A015-FB7BF3C3B0D1}"/>
            </ac:spMkLst>
          </pc:spChg>
          <pc:spChg chg="mod">
            <ac:chgData name="Victor Cheng" userId="494350ef4944c44a" providerId="LiveId" clId="{562B87CC-8086-4EA7-A58A-48512D265249}" dt="2024-03-17T15:13:02.982" v="2492" actId="2711"/>
            <ac:spMkLst>
              <pc:docMk/>
              <pc:sldMasterMk cId="3304512607" sldId="2147483697"/>
              <pc:sldLayoutMk cId="542008610" sldId="2147483731"/>
              <ac:spMk id="9" creationId="{E68BD5BE-B3F7-F04F-8185-396178CD976A}"/>
            </ac:spMkLst>
          </pc:spChg>
          <pc:spChg chg="mod">
            <ac:chgData name="Victor Cheng" userId="494350ef4944c44a" providerId="LiveId" clId="{562B87CC-8086-4EA7-A58A-48512D265249}" dt="2024-03-17T15:13:02.982" v="2492" actId="2711"/>
            <ac:spMkLst>
              <pc:docMk/>
              <pc:sldMasterMk cId="3304512607" sldId="2147483697"/>
              <pc:sldLayoutMk cId="542008610" sldId="2147483731"/>
              <ac:spMk id="10" creationId="{F0457ED6-7FBE-E941-BB1C-62439019DF71}"/>
            </ac:spMkLst>
          </pc:spChg>
          <pc:spChg chg="mod">
            <ac:chgData name="Victor Cheng" userId="494350ef4944c44a" providerId="LiveId" clId="{562B87CC-8086-4EA7-A58A-48512D265249}" dt="2024-03-17T15:13:02.982" v="2492" actId="2711"/>
            <ac:spMkLst>
              <pc:docMk/>
              <pc:sldMasterMk cId="3304512607" sldId="2147483697"/>
              <pc:sldLayoutMk cId="542008610" sldId="2147483731"/>
              <ac:spMk id="11" creationId="{A6CBA62C-206B-9746-9B48-38457BD7F5C3}"/>
            </ac:spMkLst>
          </pc:spChg>
        </pc:sldLayoutChg>
        <pc:sldLayoutChg chg="modSp">
          <pc:chgData name="Victor Cheng" userId="494350ef4944c44a" providerId="LiveId" clId="{562B87CC-8086-4EA7-A58A-48512D265249}" dt="2024-03-17T15:13:05.775" v="2493" actId="2711"/>
          <pc:sldLayoutMkLst>
            <pc:docMk/>
            <pc:sldMasterMk cId="3304512607" sldId="2147483697"/>
            <pc:sldLayoutMk cId="38755136" sldId="2147483732"/>
          </pc:sldLayoutMkLst>
          <pc:spChg chg="mod">
            <ac:chgData name="Victor Cheng" userId="494350ef4944c44a" providerId="LiveId" clId="{562B87CC-8086-4EA7-A58A-48512D265249}" dt="2024-03-17T15:13:05.775" v="2493" actId="2711"/>
            <ac:spMkLst>
              <pc:docMk/>
              <pc:sldMasterMk cId="3304512607" sldId="2147483697"/>
              <pc:sldLayoutMk cId="38755136" sldId="2147483732"/>
              <ac:spMk id="2" creationId="{3DB4E6F8-CAB7-7F43-A4ED-C453BEDFD75E}"/>
            </ac:spMkLst>
          </pc:spChg>
          <pc:spChg chg="mod">
            <ac:chgData name="Victor Cheng" userId="494350ef4944c44a" providerId="LiveId" clId="{562B87CC-8086-4EA7-A58A-48512D265249}" dt="2024-03-17T15:13:05.775" v="2493" actId="2711"/>
            <ac:spMkLst>
              <pc:docMk/>
              <pc:sldMasterMk cId="3304512607" sldId="2147483697"/>
              <pc:sldLayoutMk cId="38755136" sldId="2147483732"/>
              <ac:spMk id="3" creationId="{C96B4E74-9D1B-0546-921C-3CF1D78F115B}"/>
            </ac:spMkLst>
          </pc:spChg>
          <pc:spChg chg="mod">
            <ac:chgData name="Victor Cheng" userId="494350ef4944c44a" providerId="LiveId" clId="{562B87CC-8086-4EA7-A58A-48512D265249}" dt="2024-03-17T15:13:05.775" v="2493" actId="2711"/>
            <ac:spMkLst>
              <pc:docMk/>
              <pc:sldMasterMk cId="3304512607" sldId="2147483697"/>
              <pc:sldLayoutMk cId="38755136" sldId="2147483732"/>
              <ac:spMk id="9" creationId="{814C31CA-6A99-1746-AD1E-6C0A88327F87}"/>
            </ac:spMkLst>
          </pc:spChg>
          <pc:spChg chg="mod">
            <ac:chgData name="Victor Cheng" userId="494350ef4944c44a" providerId="LiveId" clId="{562B87CC-8086-4EA7-A58A-48512D265249}" dt="2024-03-17T15:13:05.775" v="2493" actId="2711"/>
            <ac:spMkLst>
              <pc:docMk/>
              <pc:sldMasterMk cId="3304512607" sldId="2147483697"/>
              <pc:sldLayoutMk cId="38755136" sldId="2147483732"/>
              <ac:spMk id="10" creationId="{FF0B836A-EDC9-DA4E-B290-B57537077CD6}"/>
            </ac:spMkLst>
          </pc:spChg>
          <pc:spChg chg="mod">
            <ac:chgData name="Victor Cheng" userId="494350ef4944c44a" providerId="LiveId" clId="{562B87CC-8086-4EA7-A58A-48512D265249}" dt="2024-03-17T15:13:05.775" v="2493" actId="2711"/>
            <ac:spMkLst>
              <pc:docMk/>
              <pc:sldMasterMk cId="3304512607" sldId="2147483697"/>
              <pc:sldLayoutMk cId="38755136" sldId="2147483732"/>
              <ac:spMk id="17" creationId="{090A5D6E-EA70-384A-8241-47A4C29925B0}"/>
            </ac:spMkLst>
          </pc:spChg>
          <pc:spChg chg="mod">
            <ac:chgData name="Victor Cheng" userId="494350ef4944c44a" providerId="LiveId" clId="{562B87CC-8086-4EA7-A58A-48512D265249}" dt="2024-03-17T15:13:05.775" v="2493" actId="2711"/>
            <ac:spMkLst>
              <pc:docMk/>
              <pc:sldMasterMk cId="3304512607" sldId="2147483697"/>
              <pc:sldLayoutMk cId="38755136" sldId="2147483732"/>
              <ac:spMk id="18" creationId="{51B02A05-8115-1C49-8046-084A36E3AFA5}"/>
            </ac:spMkLst>
          </pc:spChg>
          <pc:spChg chg="mod">
            <ac:chgData name="Victor Cheng" userId="494350ef4944c44a" providerId="LiveId" clId="{562B87CC-8086-4EA7-A58A-48512D265249}" dt="2024-03-17T15:13:05.775" v="2493" actId="2711"/>
            <ac:spMkLst>
              <pc:docMk/>
              <pc:sldMasterMk cId="3304512607" sldId="2147483697"/>
              <pc:sldLayoutMk cId="38755136" sldId="2147483732"/>
              <ac:spMk id="20" creationId="{726D3DC0-29F6-E14F-8949-DA0DC6084736}"/>
            </ac:spMkLst>
          </pc:spChg>
        </pc:sldLayoutChg>
        <pc:sldLayoutChg chg="modSp">
          <pc:chgData name="Victor Cheng" userId="494350ef4944c44a" providerId="LiveId" clId="{562B87CC-8086-4EA7-A58A-48512D265249}" dt="2024-03-17T15:13:11.578" v="2494" actId="2711"/>
          <pc:sldLayoutMkLst>
            <pc:docMk/>
            <pc:sldMasterMk cId="3304512607" sldId="2147483697"/>
            <pc:sldLayoutMk cId="3828621447" sldId="2147483733"/>
          </pc:sldLayoutMkLst>
          <pc:spChg chg="mod">
            <ac:chgData name="Victor Cheng" userId="494350ef4944c44a" providerId="LiveId" clId="{562B87CC-8086-4EA7-A58A-48512D265249}" dt="2024-03-17T15:13:11.578" v="2494" actId="2711"/>
            <ac:spMkLst>
              <pc:docMk/>
              <pc:sldMasterMk cId="3304512607" sldId="2147483697"/>
              <pc:sldLayoutMk cId="3828621447" sldId="2147483733"/>
              <ac:spMk id="2" creationId="{33CF04CA-232A-6E40-8DDD-0849BD232C6E}"/>
            </ac:spMkLst>
          </pc:spChg>
          <pc:spChg chg="mod">
            <ac:chgData name="Victor Cheng" userId="494350ef4944c44a" providerId="LiveId" clId="{562B87CC-8086-4EA7-A58A-48512D265249}" dt="2024-03-17T15:13:11.578" v="2494" actId="2711"/>
            <ac:spMkLst>
              <pc:docMk/>
              <pc:sldMasterMk cId="3304512607" sldId="2147483697"/>
              <pc:sldLayoutMk cId="3828621447" sldId="2147483733"/>
              <ac:spMk id="6" creationId="{A5442793-ED69-AD49-AF37-7529722086CB}"/>
            </ac:spMkLst>
          </pc:spChg>
          <pc:spChg chg="mod">
            <ac:chgData name="Victor Cheng" userId="494350ef4944c44a" providerId="LiveId" clId="{562B87CC-8086-4EA7-A58A-48512D265249}" dt="2024-03-17T15:13:11.578" v="2494" actId="2711"/>
            <ac:spMkLst>
              <pc:docMk/>
              <pc:sldMasterMk cId="3304512607" sldId="2147483697"/>
              <pc:sldLayoutMk cId="3828621447" sldId="2147483733"/>
              <ac:spMk id="8" creationId="{0EAF1ED0-CF3C-F740-B3F1-115E0C914015}"/>
            </ac:spMkLst>
          </pc:spChg>
          <pc:spChg chg="mod">
            <ac:chgData name="Victor Cheng" userId="494350ef4944c44a" providerId="LiveId" clId="{562B87CC-8086-4EA7-A58A-48512D265249}" dt="2024-03-17T15:13:11.578" v="2494" actId="2711"/>
            <ac:spMkLst>
              <pc:docMk/>
              <pc:sldMasterMk cId="3304512607" sldId="2147483697"/>
              <pc:sldLayoutMk cId="3828621447" sldId="2147483733"/>
              <ac:spMk id="9" creationId="{5CA38CD0-A2DF-4144-89EA-0260B81B35B4}"/>
            </ac:spMkLst>
          </pc:spChg>
          <pc:spChg chg="mod">
            <ac:chgData name="Victor Cheng" userId="494350ef4944c44a" providerId="LiveId" clId="{562B87CC-8086-4EA7-A58A-48512D265249}" dt="2024-03-17T15:13:11.578" v="2494" actId="2711"/>
            <ac:spMkLst>
              <pc:docMk/>
              <pc:sldMasterMk cId="3304512607" sldId="2147483697"/>
              <pc:sldLayoutMk cId="3828621447" sldId="2147483733"/>
              <ac:spMk id="10" creationId="{AC5F3F65-DEC4-0148-BFD4-7C3EF6B18622}"/>
            </ac:spMkLst>
          </pc:spChg>
          <pc:spChg chg="mod">
            <ac:chgData name="Victor Cheng" userId="494350ef4944c44a" providerId="LiveId" clId="{562B87CC-8086-4EA7-A58A-48512D265249}" dt="2024-03-17T15:13:11.578" v="2494" actId="2711"/>
            <ac:spMkLst>
              <pc:docMk/>
              <pc:sldMasterMk cId="3304512607" sldId="2147483697"/>
              <pc:sldLayoutMk cId="3828621447" sldId="2147483733"/>
              <ac:spMk id="11" creationId="{AB77258F-2E40-EF47-96B1-F16647D5FC1E}"/>
            </ac:spMkLst>
          </pc:spChg>
          <pc:spChg chg="mod">
            <ac:chgData name="Victor Cheng" userId="494350ef4944c44a" providerId="LiveId" clId="{562B87CC-8086-4EA7-A58A-48512D265249}" dt="2024-03-17T15:13:11.578" v="2494" actId="2711"/>
            <ac:spMkLst>
              <pc:docMk/>
              <pc:sldMasterMk cId="3304512607" sldId="2147483697"/>
              <pc:sldLayoutMk cId="3828621447" sldId="2147483733"/>
              <ac:spMk id="13" creationId="{0D9F4E19-8AEE-3346-9C81-BEAAB3535584}"/>
            </ac:spMkLst>
          </pc:spChg>
        </pc:sldLayoutChg>
        <pc:sldLayoutChg chg="modSp">
          <pc:chgData name="Victor Cheng" userId="494350ef4944c44a" providerId="LiveId" clId="{562B87CC-8086-4EA7-A58A-48512D265249}" dt="2024-03-17T15:13:14.601" v="2495" actId="2711"/>
          <pc:sldLayoutMkLst>
            <pc:docMk/>
            <pc:sldMasterMk cId="3304512607" sldId="2147483697"/>
            <pc:sldLayoutMk cId="2337678641" sldId="2147483734"/>
          </pc:sldLayoutMkLst>
          <pc:spChg chg="mod">
            <ac:chgData name="Victor Cheng" userId="494350ef4944c44a" providerId="LiveId" clId="{562B87CC-8086-4EA7-A58A-48512D265249}" dt="2024-03-17T15:13:14.601" v="2495" actId="2711"/>
            <ac:spMkLst>
              <pc:docMk/>
              <pc:sldMasterMk cId="3304512607" sldId="2147483697"/>
              <pc:sldLayoutMk cId="2337678641" sldId="2147483734"/>
              <ac:spMk id="2" creationId="{0C6F0517-3901-B845-8CC8-F9AC155615EB}"/>
            </ac:spMkLst>
          </pc:spChg>
          <pc:spChg chg="mod">
            <ac:chgData name="Victor Cheng" userId="494350ef4944c44a" providerId="LiveId" clId="{562B87CC-8086-4EA7-A58A-48512D265249}" dt="2024-03-17T15:13:14.601" v="2495" actId="2711"/>
            <ac:spMkLst>
              <pc:docMk/>
              <pc:sldMasterMk cId="3304512607" sldId="2147483697"/>
              <pc:sldLayoutMk cId="2337678641" sldId="2147483734"/>
              <ac:spMk id="3" creationId="{C011E259-EABF-4E42-B61A-80E7F386E0D8}"/>
            </ac:spMkLst>
          </pc:spChg>
          <pc:spChg chg="mod">
            <ac:chgData name="Victor Cheng" userId="494350ef4944c44a" providerId="LiveId" clId="{562B87CC-8086-4EA7-A58A-48512D265249}" dt="2024-03-17T15:13:14.601" v="2495" actId="2711"/>
            <ac:spMkLst>
              <pc:docMk/>
              <pc:sldMasterMk cId="3304512607" sldId="2147483697"/>
              <pc:sldLayoutMk cId="2337678641" sldId="2147483734"/>
              <ac:spMk id="7" creationId="{C2BDBAE6-1929-5448-AA24-FBF7494A1D42}"/>
            </ac:spMkLst>
          </pc:spChg>
          <pc:spChg chg="mod">
            <ac:chgData name="Victor Cheng" userId="494350ef4944c44a" providerId="LiveId" clId="{562B87CC-8086-4EA7-A58A-48512D265249}" dt="2024-03-17T15:13:14.601" v="2495" actId="2711"/>
            <ac:spMkLst>
              <pc:docMk/>
              <pc:sldMasterMk cId="3304512607" sldId="2147483697"/>
              <pc:sldLayoutMk cId="2337678641" sldId="2147483734"/>
              <ac:spMk id="8" creationId="{1DA2F7E5-5EBE-AD41-B2D5-A8E8C9A26A3C}"/>
            </ac:spMkLst>
          </pc:spChg>
          <pc:spChg chg="mod">
            <ac:chgData name="Victor Cheng" userId="494350ef4944c44a" providerId="LiveId" clId="{562B87CC-8086-4EA7-A58A-48512D265249}" dt="2024-03-17T15:13:14.601" v="2495" actId="2711"/>
            <ac:spMkLst>
              <pc:docMk/>
              <pc:sldMasterMk cId="3304512607" sldId="2147483697"/>
              <pc:sldLayoutMk cId="2337678641" sldId="2147483734"/>
              <ac:spMk id="10" creationId="{6B641339-615F-6048-AF9E-618B144DED43}"/>
            </ac:spMkLst>
          </pc:spChg>
          <pc:spChg chg="mod">
            <ac:chgData name="Victor Cheng" userId="494350ef4944c44a" providerId="LiveId" clId="{562B87CC-8086-4EA7-A58A-48512D265249}" dt="2024-03-17T15:13:14.601" v="2495" actId="2711"/>
            <ac:spMkLst>
              <pc:docMk/>
              <pc:sldMasterMk cId="3304512607" sldId="2147483697"/>
              <pc:sldLayoutMk cId="2337678641" sldId="2147483734"/>
              <ac:spMk id="12" creationId="{E4A10DBA-F79F-E745-B0BB-A2252642F731}"/>
            </ac:spMkLst>
          </pc:spChg>
          <pc:spChg chg="mod">
            <ac:chgData name="Victor Cheng" userId="494350ef4944c44a" providerId="LiveId" clId="{562B87CC-8086-4EA7-A58A-48512D265249}" dt="2024-03-17T15:13:14.601" v="2495" actId="2711"/>
            <ac:spMkLst>
              <pc:docMk/>
              <pc:sldMasterMk cId="3304512607" sldId="2147483697"/>
              <pc:sldLayoutMk cId="2337678641" sldId="2147483734"/>
              <ac:spMk id="13" creationId="{D7D5CA06-7135-F24F-941B-7399DEFCC2C3}"/>
            </ac:spMkLst>
          </pc:spChg>
          <pc:spChg chg="mod">
            <ac:chgData name="Victor Cheng" userId="494350ef4944c44a" providerId="LiveId" clId="{562B87CC-8086-4EA7-A58A-48512D265249}" dt="2024-03-17T15:13:14.601" v="2495" actId="2711"/>
            <ac:spMkLst>
              <pc:docMk/>
              <pc:sldMasterMk cId="3304512607" sldId="2147483697"/>
              <pc:sldLayoutMk cId="2337678641" sldId="2147483734"/>
              <ac:spMk id="14" creationId="{246BD1FB-3F3C-CE44-A499-E36FC6662590}"/>
            </ac:spMkLst>
          </pc:spChg>
        </pc:sldLayoutChg>
        <pc:sldLayoutChg chg="modSp">
          <pc:chgData name="Victor Cheng" userId="494350ef4944c44a" providerId="LiveId" clId="{562B87CC-8086-4EA7-A58A-48512D265249}" dt="2024-03-17T15:13:17.053" v="2496" actId="2711"/>
          <pc:sldLayoutMkLst>
            <pc:docMk/>
            <pc:sldMasterMk cId="3304512607" sldId="2147483697"/>
            <pc:sldLayoutMk cId="3852290329" sldId="2147483735"/>
          </pc:sldLayoutMkLst>
          <pc:spChg chg="mod">
            <ac:chgData name="Victor Cheng" userId="494350ef4944c44a" providerId="LiveId" clId="{562B87CC-8086-4EA7-A58A-48512D265249}" dt="2024-03-17T15:13:17.053" v="2496" actId="2711"/>
            <ac:spMkLst>
              <pc:docMk/>
              <pc:sldMasterMk cId="3304512607" sldId="2147483697"/>
              <pc:sldLayoutMk cId="3852290329" sldId="2147483735"/>
              <ac:spMk id="2" creationId="{6AD43887-9F23-2D49-878C-992D7FF34185}"/>
            </ac:spMkLst>
          </pc:spChg>
          <pc:spChg chg="mod">
            <ac:chgData name="Victor Cheng" userId="494350ef4944c44a" providerId="LiveId" clId="{562B87CC-8086-4EA7-A58A-48512D265249}" dt="2024-03-17T15:13:17.053" v="2496" actId="2711"/>
            <ac:spMkLst>
              <pc:docMk/>
              <pc:sldMasterMk cId="3304512607" sldId="2147483697"/>
              <pc:sldLayoutMk cId="3852290329" sldId="2147483735"/>
              <ac:spMk id="3" creationId="{BA754789-11AE-334C-8688-05B278727A39}"/>
            </ac:spMkLst>
          </pc:spChg>
          <pc:spChg chg="mod">
            <ac:chgData name="Victor Cheng" userId="494350ef4944c44a" providerId="LiveId" clId="{562B87CC-8086-4EA7-A58A-48512D265249}" dt="2024-03-17T15:13:17.053" v="2496" actId="2711"/>
            <ac:spMkLst>
              <pc:docMk/>
              <pc:sldMasterMk cId="3304512607" sldId="2147483697"/>
              <pc:sldLayoutMk cId="3852290329" sldId="2147483735"/>
              <ac:spMk id="4" creationId="{53A0377C-1B29-324C-A5E5-11E411826E4C}"/>
            </ac:spMkLst>
          </pc:spChg>
          <pc:spChg chg="mod">
            <ac:chgData name="Victor Cheng" userId="494350ef4944c44a" providerId="LiveId" clId="{562B87CC-8086-4EA7-A58A-48512D265249}" dt="2024-03-17T15:13:17.053" v="2496" actId="2711"/>
            <ac:spMkLst>
              <pc:docMk/>
              <pc:sldMasterMk cId="3304512607" sldId="2147483697"/>
              <pc:sldLayoutMk cId="3852290329" sldId="2147483735"/>
              <ac:spMk id="5" creationId="{33F06AB5-4CEB-4649-BC3D-DC3651D96F1F}"/>
            </ac:spMkLst>
          </pc:spChg>
          <pc:spChg chg="mod">
            <ac:chgData name="Victor Cheng" userId="494350ef4944c44a" providerId="LiveId" clId="{562B87CC-8086-4EA7-A58A-48512D265249}" dt="2024-03-17T15:13:17.053" v="2496" actId="2711"/>
            <ac:spMkLst>
              <pc:docMk/>
              <pc:sldMasterMk cId="3304512607" sldId="2147483697"/>
              <pc:sldLayoutMk cId="3852290329" sldId="2147483735"/>
              <ac:spMk id="6" creationId="{47B95B0D-9635-1945-BE8E-0BD000863503}"/>
            </ac:spMkLst>
          </pc:spChg>
          <pc:spChg chg="mod">
            <ac:chgData name="Victor Cheng" userId="494350ef4944c44a" providerId="LiveId" clId="{562B87CC-8086-4EA7-A58A-48512D265249}" dt="2024-03-17T15:13:17.053" v="2496" actId="2711"/>
            <ac:spMkLst>
              <pc:docMk/>
              <pc:sldMasterMk cId="3304512607" sldId="2147483697"/>
              <pc:sldLayoutMk cId="3852290329" sldId="2147483735"/>
              <ac:spMk id="7" creationId="{279EDDEB-02FD-AF4B-AC14-52A19DF5006D}"/>
            </ac:spMkLst>
          </pc:spChg>
          <pc:spChg chg="mod">
            <ac:chgData name="Victor Cheng" userId="494350ef4944c44a" providerId="LiveId" clId="{562B87CC-8086-4EA7-A58A-48512D265249}" dt="2024-03-17T15:13:17.053" v="2496" actId="2711"/>
            <ac:spMkLst>
              <pc:docMk/>
              <pc:sldMasterMk cId="3304512607" sldId="2147483697"/>
              <pc:sldLayoutMk cId="3852290329" sldId="2147483735"/>
              <ac:spMk id="10" creationId="{ECFD5F88-E57E-4E46-A689-6E496B69EB91}"/>
            </ac:spMkLst>
          </pc:spChg>
        </pc:sldLayoutChg>
        <pc:sldLayoutChg chg="modSp">
          <pc:chgData name="Victor Cheng" userId="494350ef4944c44a" providerId="LiveId" clId="{562B87CC-8086-4EA7-A58A-48512D265249}" dt="2024-03-17T15:13:19.566" v="2497" actId="2711"/>
          <pc:sldLayoutMkLst>
            <pc:docMk/>
            <pc:sldMasterMk cId="3304512607" sldId="2147483697"/>
            <pc:sldLayoutMk cId="3496524379" sldId="2147483736"/>
          </pc:sldLayoutMkLst>
          <pc:spChg chg="mod">
            <ac:chgData name="Victor Cheng" userId="494350ef4944c44a" providerId="LiveId" clId="{562B87CC-8086-4EA7-A58A-48512D265249}" dt="2024-03-17T15:13:19.566" v="2497" actId="2711"/>
            <ac:spMkLst>
              <pc:docMk/>
              <pc:sldMasterMk cId="3304512607" sldId="2147483697"/>
              <pc:sldLayoutMk cId="3496524379" sldId="2147483736"/>
              <ac:spMk id="2" creationId="{8AA59D47-9113-5F44-BA52-A42F9DFDDA69}"/>
            </ac:spMkLst>
          </pc:spChg>
          <pc:spChg chg="mod">
            <ac:chgData name="Victor Cheng" userId="494350ef4944c44a" providerId="LiveId" clId="{562B87CC-8086-4EA7-A58A-48512D265249}" dt="2024-03-17T15:13:19.566" v="2497" actId="2711"/>
            <ac:spMkLst>
              <pc:docMk/>
              <pc:sldMasterMk cId="3304512607" sldId="2147483697"/>
              <pc:sldLayoutMk cId="3496524379" sldId="2147483736"/>
              <ac:spMk id="3" creationId="{599127F5-28FD-2D4B-A901-01548017852D}"/>
            </ac:spMkLst>
          </pc:spChg>
          <pc:spChg chg="mod">
            <ac:chgData name="Victor Cheng" userId="494350ef4944c44a" providerId="LiveId" clId="{562B87CC-8086-4EA7-A58A-48512D265249}" dt="2024-03-17T15:13:19.566" v="2497" actId="2711"/>
            <ac:spMkLst>
              <pc:docMk/>
              <pc:sldMasterMk cId="3304512607" sldId="2147483697"/>
              <pc:sldLayoutMk cId="3496524379" sldId="2147483736"/>
              <ac:spMk id="8" creationId="{7020BCB7-168D-6C4F-B62C-963C6F7C6C3E}"/>
            </ac:spMkLst>
          </pc:spChg>
          <pc:spChg chg="mod">
            <ac:chgData name="Victor Cheng" userId="494350ef4944c44a" providerId="LiveId" clId="{562B87CC-8086-4EA7-A58A-48512D265249}" dt="2024-03-17T15:13:19.566" v="2497" actId="2711"/>
            <ac:spMkLst>
              <pc:docMk/>
              <pc:sldMasterMk cId="3304512607" sldId="2147483697"/>
              <pc:sldLayoutMk cId="3496524379" sldId="2147483736"/>
              <ac:spMk id="9" creationId="{EE07AD77-E6E0-A341-A134-24F7F4F1607C}"/>
            </ac:spMkLst>
          </pc:spChg>
          <pc:spChg chg="mod">
            <ac:chgData name="Victor Cheng" userId="494350ef4944c44a" providerId="LiveId" clId="{562B87CC-8086-4EA7-A58A-48512D265249}" dt="2024-03-17T15:13:19.566" v="2497" actId="2711"/>
            <ac:spMkLst>
              <pc:docMk/>
              <pc:sldMasterMk cId="3304512607" sldId="2147483697"/>
              <pc:sldLayoutMk cId="3496524379" sldId="2147483736"/>
              <ac:spMk id="10" creationId="{6D839105-CEE1-0A45-B793-049225F23739}"/>
            </ac:spMkLst>
          </pc:spChg>
          <pc:spChg chg="mod">
            <ac:chgData name="Victor Cheng" userId="494350ef4944c44a" providerId="LiveId" clId="{562B87CC-8086-4EA7-A58A-48512D265249}" dt="2024-03-17T15:13:19.566" v="2497" actId="2711"/>
            <ac:spMkLst>
              <pc:docMk/>
              <pc:sldMasterMk cId="3304512607" sldId="2147483697"/>
              <pc:sldLayoutMk cId="3496524379" sldId="2147483736"/>
              <ac:spMk id="11" creationId="{45CAD3AA-6551-6444-B515-78C525D3829E}"/>
            </ac:spMkLst>
          </pc:spChg>
          <pc:spChg chg="mod">
            <ac:chgData name="Victor Cheng" userId="494350ef4944c44a" providerId="LiveId" clId="{562B87CC-8086-4EA7-A58A-48512D265249}" dt="2024-03-17T15:13:19.566" v="2497" actId="2711"/>
            <ac:spMkLst>
              <pc:docMk/>
              <pc:sldMasterMk cId="3304512607" sldId="2147483697"/>
              <pc:sldLayoutMk cId="3496524379" sldId="2147483736"/>
              <ac:spMk id="12" creationId="{84BBDF46-A1F7-094F-8783-0C1542B2B9FB}"/>
            </ac:spMkLst>
          </pc:spChg>
          <pc:spChg chg="mod">
            <ac:chgData name="Victor Cheng" userId="494350ef4944c44a" providerId="LiveId" clId="{562B87CC-8086-4EA7-A58A-48512D265249}" dt="2024-03-17T15:13:19.566" v="2497" actId="2711"/>
            <ac:spMkLst>
              <pc:docMk/>
              <pc:sldMasterMk cId="3304512607" sldId="2147483697"/>
              <pc:sldLayoutMk cId="3496524379" sldId="2147483736"/>
              <ac:spMk id="13" creationId="{DCDD6B4D-E2B9-3144-AB00-E135265D2B9C}"/>
            </ac:spMkLst>
          </pc:spChg>
          <pc:spChg chg="mod">
            <ac:chgData name="Victor Cheng" userId="494350ef4944c44a" providerId="LiveId" clId="{562B87CC-8086-4EA7-A58A-48512D265249}" dt="2024-03-17T15:13:19.566" v="2497" actId="2711"/>
            <ac:spMkLst>
              <pc:docMk/>
              <pc:sldMasterMk cId="3304512607" sldId="2147483697"/>
              <pc:sldLayoutMk cId="3496524379" sldId="2147483736"/>
              <ac:spMk id="14" creationId="{E6CDF131-B369-D841-AACF-F8BE9BE6E589}"/>
            </ac:spMkLst>
          </pc:spChg>
          <pc:spChg chg="mod">
            <ac:chgData name="Victor Cheng" userId="494350ef4944c44a" providerId="LiveId" clId="{562B87CC-8086-4EA7-A58A-48512D265249}" dt="2024-03-17T15:13:19.566" v="2497" actId="2711"/>
            <ac:spMkLst>
              <pc:docMk/>
              <pc:sldMasterMk cId="3304512607" sldId="2147483697"/>
              <pc:sldLayoutMk cId="3496524379" sldId="2147483736"/>
              <ac:spMk id="15" creationId="{8628411C-BAAB-CE4B-9AF9-1D09592923AA}"/>
            </ac:spMkLst>
          </pc:spChg>
        </pc:sldLayoutChg>
        <pc:sldLayoutChg chg="modSp">
          <pc:chgData name="Victor Cheng" userId="494350ef4944c44a" providerId="LiveId" clId="{562B87CC-8086-4EA7-A58A-48512D265249}" dt="2024-03-17T15:13:22.901" v="2498" actId="2711"/>
          <pc:sldLayoutMkLst>
            <pc:docMk/>
            <pc:sldMasterMk cId="3304512607" sldId="2147483697"/>
            <pc:sldLayoutMk cId="2911537557" sldId="2147483737"/>
          </pc:sldLayoutMkLst>
          <pc:spChg chg="mod">
            <ac:chgData name="Victor Cheng" userId="494350ef4944c44a" providerId="LiveId" clId="{562B87CC-8086-4EA7-A58A-48512D265249}" dt="2024-03-17T15:13:22.901" v="2498" actId="2711"/>
            <ac:spMkLst>
              <pc:docMk/>
              <pc:sldMasterMk cId="3304512607" sldId="2147483697"/>
              <pc:sldLayoutMk cId="2911537557" sldId="2147483737"/>
              <ac:spMk id="2" creationId="{E4118F86-A962-C947-8058-1113BE131697}"/>
            </ac:spMkLst>
          </pc:spChg>
          <pc:spChg chg="mod">
            <ac:chgData name="Victor Cheng" userId="494350ef4944c44a" providerId="LiveId" clId="{562B87CC-8086-4EA7-A58A-48512D265249}" dt="2024-03-17T15:13:22.901" v="2498" actId="2711"/>
            <ac:spMkLst>
              <pc:docMk/>
              <pc:sldMasterMk cId="3304512607" sldId="2147483697"/>
              <pc:sldLayoutMk cId="2911537557" sldId="2147483737"/>
              <ac:spMk id="3" creationId="{C20310A2-962C-8042-B7B6-11BD17365B6D}"/>
            </ac:spMkLst>
          </pc:spChg>
          <pc:spChg chg="mod">
            <ac:chgData name="Victor Cheng" userId="494350ef4944c44a" providerId="LiveId" clId="{562B87CC-8086-4EA7-A58A-48512D265249}" dt="2024-03-17T15:13:22.901" v="2498" actId="2711"/>
            <ac:spMkLst>
              <pc:docMk/>
              <pc:sldMasterMk cId="3304512607" sldId="2147483697"/>
              <pc:sldLayoutMk cId="2911537557" sldId="2147483737"/>
              <ac:spMk id="5" creationId="{F36A0682-E451-034A-A7FC-3F23A913EDA7}"/>
            </ac:spMkLst>
          </pc:spChg>
          <pc:spChg chg="mod">
            <ac:chgData name="Victor Cheng" userId="494350ef4944c44a" providerId="LiveId" clId="{562B87CC-8086-4EA7-A58A-48512D265249}" dt="2024-03-17T15:13:22.901" v="2498" actId="2711"/>
            <ac:spMkLst>
              <pc:docMk/>
              <pc:sldMasterMk cId="3304512607" sldId="2147483697"/>
              <pc:sldLayoutMk cId="2911537557" sldId="2147483737"/>
              <ac:spMk id="7" creationId="{D1EFDBE6-DF84-5849-B102-349FC96EEDD0}"/>
            </ac:spMkLst>
          </pc:spChg>
          <pc:spChg chg="mod">
            <ac:chgData name="Victor Cheng" userId="494350ef4944c44a" providerId="LiveId" clId="{562B87CC-8086-4EA7-A58A-48512D265249}" dt="2024-03-17T15:13:22.901" v="2498" actId="2711"/>
            <ac:spMkLst>
              <pc:docMk/>
              <pc:sldMasterMk cId="3304512607" sldId="2147483697"/>
              <pc:sldLayoutMk cId="2911537557" sldId="2147483737"/>
              <ac:spMk id="9" creationId="{B878306A-BBEB-3541-A9B9-F329D9D8AAC0}"/>
            </ac:spMkLst>
          </pc:spChg>
          <pc:spChg chg="mod">
            <ac:chgData name="Victor Cheng" userId="494350ef4944c44a" providerId="LiveId" clId="{562B87CC-8086-4EA7-A58A-48512D265249}" dt="2024-03-17T15:13:22.901" v="2498" actId="2711"/>
            <ac:spMkLst>
              <pc:docMk/>
              <pc:sldMasterMk cId="3304512607" sldId="2147483697"/>
              <pc:sldLayoutMk cId="2911537557" sldId="2147483737"/>
              <ac:spMk id="10" creationId="{4B4F52B7-E48A-5D4D-BB1F-B417450C0D2A}"/>
            </ac:spMkLst>
          </pc:spChg>
          <pc:spChg chg="mod">
            <ac:chgData name="Victor Cheng" userId="494350ef4944c44a" providerId="LiveId" clId="{562B87CC-8086-4EA7-A58A-48512D265249}" dt="2024-03-17T15:13:22.901" v="2498" actId="2711"/>
            <ac:spMkLst>
              <pc:docMk/>
              <pc:sldMasterMk cId="3304512607" sldId="2147483697"/>
              <pc:sldLayoutMk cId="2911537557" sldId="2147483737"/>
              <ac:spMk id="11" creationId="{80DB3F16-68EF-0443-B423-0A9AE4D65135}"/>
            </ac:spMkLst>
          </pc:spChg>
          <pc:spChg chg="mod">
            <ac:chgData name="Victor Cheng" userId="494350ef4944c44a" providerId="LiveId" clId="{562B87CC-8086-4EA7-A58A-48512D265249}" dt="2024-03-17T15:13:22.901" v="2498" actId="2711"/>
            <ac:spMkLst>
              <pc:docMk/>
              <pc:sldMasterMk cId="3304512607" sldId="2147483697"/>
              <pc:sldLayoutMk cId="2911537557" sldId="2147483737"/>
              <ac:spMk id="15" creationId="{A4314B71-4FBB-3640-9E4F-8C328F5D6E4F}"/>
            </ac:spMkLst>
          </pc:spChg>
        </pc:sldLayoutChg>
        <pc:sldLayoutChg chg="modSp">
          <pc:chgData name="Victor Cheng" userId="494350ef4944c44a" providerId="LiveId" clId="{562B87CC-8086-4EA7-A58A-48512D265249}" dt="2024-03-17T15:13:25.354" v="2499" actId="2711"/>
          <pc:sldLayoutMkLst>
            <pc:docMk/>
            <pc:sldMasterMk cId="3304512607" sldId="2147483697"/>
            <pc:sldLayoutMk cId="2452969091" sldId="2147483738"/>
          </pc:sldLayoutMkLst>
          <pc:spChg chg="mod">
            <ac:chgData name="Victor Cheng" userId="494350ef4944c44a" providerId="LiveId" clId="{562B87CC-8086-4EA7-A58A-48512D265249}" dt="2024-03-17T15:13:25.354" v="2499" actId="2711"/>
            <ac:spMkLst>
              <pc:docMk/>
              <pc:sldMasterMk cId="3304512607" sldId="2147483697"/>
              <pc:sldLayoutMk cId="2452969091" sldId="2147483738"/>
              <ac:spMk id="2" creationId="{9F9351E0-F45C-3C44-8DFB-54A5DB833E35}"/>
            </ac:spMkLst>
          </pc:spChg>
          <pc:spChg chg="mod">
            <ac:chgData name="Victor Cheng" userId="494350ef4944c44a" providerId="LiveId" clId="{562B87CC-8086-4EA7-A58A-48512D265249}" dt="2024-03-17T15:13:25.354" v="2499" actId="2711"/>
            <ac:spMkLst>
              <pc:docMk/>
              <pc:sldMasterMk cId="3304512607" sldId="2147483697"/>
              <pc:sldLayoutMk cId="2452969091" sldId="2147483738"/>
              <ac:spMk id="3" creationId="{25636DF8-F278-BE47-8513-D6249B684023}"/>
            </ac:spMkLst>
          </pc:spChg>
          <pc:spChg chg="mod">
            <ac:chgData name="Victor Cheng" userId="494350ef4944c44a" providerId="LiveId" clId="{562B87CC-8086-4EA7-A58A-48512D265249}" dt="2024-03-17T15:13:25.354" v="2499" actId="2711"/>
            <ac:spMkLst>
              <pc:docMk/>
              <pc:sldMasterMk cId="3304512607" sldId="2147483697"/>
              <pc:sldLayoutMk cId="2452969091" sldId="2147483738"/>
              <ac:spMk id="5" creationId="{921BDAD1-6B32-E34B-873A-9BDACC57F439}"/>
            </ac:spMkLst>
          </pc:spChg>
          <pc:spChg chg="mod">
            <ac:chgData name="Victor Cheng" userId="494350ef4944c44a" providerId="LiveId" clId="{562B87CC-8086-4EA7-A58A-48512D265249}" dt="2024-03-17T15:13:25.354" v="2499" actId="2711"/>
            <ac:spMkLst>
              <pc:docMk/>
              <pc:sldMasterMk cId="3304512607" sldId="2147483697"/>
              <pc:sldLayoutMk cId="2452969091" sldId="2147483738"/>
              <ac:spMk id="7" creationId="{CE3C966A-B1BA-4D48-AF2F-34C95F6394D4}"/>
            </ac:spMkLst>
          </pc:spChg>
          <pc:spChg chg="mod">
            <ac:chgData name="Victor Cheng" userId="494350ef4944c44a" providerId="LiveId" clId="{562B87CC-8086-4EA7-A58A-48512D265249}" dt="2024-03-17T15:13:25.354" v="2499" actId="2711"/>
            <ac:spMkLst>
              <pc:docMk/>
              <pc:sldMasterMk cId="3304512607" sldId="2147483697"/>
              <pc:sldLayoutMk cId="2452969091" sldId="2147483738"/>
              <ac:spMk id="10" creationId="{B3069340-A32F-2842-AB13-A755ACFAAB3B}"/>
            </ac:spMkLst>
          </pc:spChg>
          <pc:spChg chg="mod">
            <ac:chgData name="Victor Cheng" userId="494350ef4944c44a" providerId="LiveId" clId="{562B87CC-8086-4EA7-A58A-48512D265249}" dt="2024-03-17T15:13:25.354" v="2499" actId="2711"/>
            <ac:spMkLst>
              <pc:docMk/>
              <pc:sldMasterMk cId="3304512607" sldId="2147483697"/>
              <pc:sldLayoutMk cId="2452969091" sldId="2147483738"/>
              <ac:spMk id="12" creationId="{50F215A1-881B-1441-B8FA-25E763A58F9D}"/>
            </ac:spMkLst>
          </pc:spChg>
          <pc:spChg chg="mod">
            <ac:chgData name="Victor Cheng" userId="494350ef4944c44a" providerId="LiveId" clId="{562B87CC-8086-4EA7-A58A-48512D265249}" dt="2024-03-17T15:13:25.354" v="2499" actId="2711"/>
            <ac:spMkLst>
              <pc:docMk/>
              <pc:sldMasterMk cId="3304512607" sldId="2147483697"/>
              <pc:sldLayoutMk cId="2452969091" sldId="2147483738"/>
              <ac:spMk id="13" creationId="{A9F10A51-9139-734F-BCA0-EA142BD6649C}"/>
            </ac:spMkLst>
          </pc:spChg>
          <pc:spChg chg="mod">
            <ac:chgData name="Victor Cheng" userId="494350ef4944c44a" providerId="LiveId" clId="{562B87CC-8086-4EA7-A58A-48512D265249}" dt="2024-03-17T15:13:25.354" v="2499" actId="2711"/>
            <ac:spMkLst>
              <pc:docMk/>
              <pc:sldMasterMk cId="3304512607" sldId="2147483697"/>
              <pc:sldLayoutMk cId="2452969091" sldId="2147483738"/>
              <ac:spMk id="14" creationId="{5FC3AF82-F6F4-A24A-84F1-111335B6298E}"/>
            </ac:spMkLst>
          </pc:spChg>
        </pc:sldLayoutChg>
        <pc:sldLayoutChg chg="modSp">
          <pc:chgData name="Victor Cheng" userId="494350ef4944c44a" providerId="LiveId" clId="{562B87CC-8086-4EA7-A58A-48512D265249}" dt="2024-03-17T15:13:27.955" v="2500" actId="2711"/>
          <pc:sldLayoutMkLst>
            <pc:docMk/>
            <pc:sldMasterMk cId="3304512607" sldId="2147483697"/>
            <pc:sldLayoutMk cId="91024476" sldId="2147483739"/>
          </pc:sldLayoutMkLst>
          <pc:spChg chg="mod">
            <ac:chgData name="Victor Cheng" userId="494350ef4944c44a" providerId="LiveId" clId="{562B87CC-8086-4EA7-A58A-48512D265249}" dt="2024-03-17T15:13:27.955" v="2500" actId="2711"/>
            <ac:spMkLst>
              <pc:docMk/>
              <pc:sldMasterMk cId="3304512607" sldId="2147483697"/>
              <pc:sldLayoutMk cId="91024476" sldId="2147483739"/>
              <ac:spMk id="2" creationId="{76A8EAA9-38B5-084E-96B1-531CADC3608A}"/>
            </ac:spMkLst>
          </pc:spChg>
          <pc:spChg chg="mod">
            <ac:chgData name="Victor Cheng" userId="494350ef4944c44a" providerId="LiveId" clId="{562B87CC-8086-4EA7-A58A-48512D265249}" dt="2024-03-17T15:13:27.955" v="2500" actId="2711"/>
            <ac:spMkLst>
              <pc:docMk/>
              <pc:sldMasterMk cId="3304512607" sldId="2147483697"/>
              <pc:sldLayoutMk cId="91024476" sldId="2147483739"/>
              <ac:spMk id="3" creationId="{D2AA692C-8252-0040-8BB0-94F6A2648629}"/>
            </ac:spMkLst>
          </pc:spChg>
          <pc:spChg chg="mod">
            <ac:chgData name="Victor Cheng" userId="494350ef4944c44a" providerId="LiveId" clId="{562B87CC-8086-4EA7-A58A-48512D265249}" dt="2024-03-17T15:13:27.955" v="2500" actId="2711"/>
            <ac:spMkLst>
              <pc:docMk/>
              <pc:sldMasterMk cId="3304512607" sldId="2147483697"/>
              <pc:sldLayoutMk cId="91024476" sldId="2147483739"/>
              <ac:spMk id="5" creationId="{67E22BE5-89CF-9A40-8682-F004B5BB3E6D}"/>
            </ac:spMkLst>
          </pc:spChg>
          <pc:spChg chg="mod">
            <ac:chgData name="Victor Cheng" userId="494350ef4944c44a" providerId="LiveId" clId="{562B87CC-8086-4EA7-A58A-48512D265249}" dt="2024-03-17T15:13:27.955" v="2500" actId="2711"/>
            <ac:spMkLst>
              <pc:docMk/>
              <pc:sldMasterMk cId="3304512607" sldId="2147483697"/>
              <pc:sldLayoutMk cId="91024476" sldId="2147483739"/>
              <ac:spMk id="6" creationId="{FD091801-1472-1240-9F97-8BFC34AAD090}"/>
            </ac:spMkLst>
          </pc:spChg>
          <pc:spChg chg="mod">
            <ac:chgData name="Victor Cheng" userId="494350ef4944c44a" providerId="LiveId" clId="{562B87CC-8086-4EA7-A58A-48512D265249}" dt="2024-03-17T15:13:27.955" v="2500" actId="2711"/>
            <ac:spMkLst>
              <pc:docMk/>
              <pc:sldMasterMk cId="3304512607" sldId="2147483697"/>
              <pc:sldLayoutMk cId="91024476" sldId="2147483739"/>
              <ac:spMk id="7" creationId="{FE217839-08D8-3049-A424-5785F0582E9D}"/>
            </ac:spMkLst>
          </pc:spChg>
          <pc:spChg chg="mod">
            <ac:chgData name="Victor Cheng" userId="494350ef4944c44a" providerId="LiveId" clId="{562B87CC-8086-4EA7-A58A-48512D265249}" dt="2024-03-17T15:13:27.955" v="2500" actId="2711"/>
            <ac:spMkLst>
              <pc:docMk/>
              <pc:sldMasterMk cId="3304512607" sldId="2147483697"/>
              <pc:sldLayoutMk cId="91024476" sldId="2147483739"/>
              <ac:spMk id="8" creationId="{38D2E1F6-A5F8-9D47-802D-951B497E7A01}"/>
            </ac:spMkLst>
          </pc:spChg>
          <pc:spChg chg="mod">
            <ac:chgData name="Victor Cheng" userId="494350ef4944c44a" providerId="LiveId" clId="{562B87CC-8086-4EA7-A58A-48512D265249}" dt="2024-03-17T15:13:27.955" v="2500" actId="2711"/>
            <ac:spMkLst>
              <pc:docMk/>
              <pc:sldMasterMk cId="3304512607" sldId="2147483697"/>
              <pc:sldLayoutMk cId="91024476" sldId="2147483739"/>
              <ac:spMk id="10" creationId="{B393FADB-47BD-F640-9094-D7FED7321D84}"/>
            </ac:spMkLst>
          </pc:spChg>
          <pc:spChg chg="mod">
            <ac:chgData name="Victor Cheng" userId="494350ef4944c44a" providerId="LiveId" clId="{562B87CC-8086-4EA7-A58A-48512D265249}" dt="2024-03-17T15:13:27.955" v="2500" actId="2711"/>
            <ac:spMkLst>
              <pc:docMk/>
              <pc:sldMasterMk cId="3304512607" sldId="2147483697"/>
              <pc:sldLayoutMk cId="91024476" sldId="2147483739"/>
              <ac:spMk id="12" creationId="{EF0DCFAC-4DA7-FB4E-B9DF-39AAEE769B24}"/>
            </ac:spMkLst>
          </pc:spChg>
          <pc:spChg chg="mod">
            <ac:chgData name="Victor Cheng" userId="494350ef4944c44a" providerId="LiveId" clId="{562B87CC-8086-4EA7-A58A-48512D265249}" dt="2024-03-17T15:13:27.955" v="2500" actId="2711"/>
            <ac:spMkLst>
              <pc:docMk/>
              <pc:sldMasterMk cId="3304512607" sldId="2147483697"/>
              <pc:sldLayoutMk cId="91024476" sldId="2147483739"/>
              <ac:spMk id="13" creationId="{783F1B88-4A1C-ED47-AF27-3A4C68ABFEB3}"/>
            </ac:spMkLst>
          </pc:spChg>
          <pc:spChg chg="mod">
            <ac:chgData name="Victor Cheng" userId="494350ef4944c44a" providerId="LiveId" clId="{562B87CC-8086-4EA7-A58A-48512D265249}" dt="2024-03-17T15:13:27.955" v="2500" actId="2711"/>
            <ac:spMkLst>
              <pc:docMk/>
              <pc:sldMasterMk cId="3304512607" sldId="2147483697"/>
              <pc:sldLayoutMk cId="91024476" sldId="2147483739"/>
              <ac:spMk id="15" creationId="{6FE8EB8F-7164-7B49-8A7A-06323530D581}"/>
            </ac:spMkLst>
          </pc:spChg>
        </pc:sldLayoutChg>
        <pc:sldLayoutChg chg="modSp">
          <pc:chgData name="Victor Cheng" userId="494350ef4944c44a" providerId="LiveId" clId="{562B87CC-8086-4EA7-A58A-48512D265249}" dt="2024-03-17T15:13:30.531" v="2501" actId="2711"/>
          <pc:sldLayoutMkLst>
            <pc:docMk/>
            <pc:sldMasterMk cId="3304512607" sldId="2147483697"/>
            <pc:sldLayoutMk cId="3889420158" sldId="2147483740"/>
          </pc:sldLayoutMkLst>
          <pc:spChg chg="mod">
            <ac:chgData name="Victor Cheng" userId="494350ef4944c44a" providerId="LiveId" clId="{562B87CC-8086-4EA7-A58A-48512D265249}" dt="2024-03-17T15:13:30.531" v="2501" actId="2711"/>
            <ac:spMkLst>
              <pc:docMk/>
              <pc:sldMasterMk cId="3304512607" sldId="2147483697"/>
              <pc:sldLayoutMk cId="3889420158" sldId="2147483740"/>
              <ac:spMk id="2" creationId="{F8D52591-31C6-5640-B94B-1B679F516EB5}"/>
            </ac:spMkLst>
          </pc:spChg>
          <pc:spChg chg="mod">
            <ac:chgData name="Victor Cheng" userId="494350ef4944c44a" providerId="LiveId" clId="{562B87CC-8086-4EA7-A58A-48512D265249}" dt="2024-03-17T15:13:30.531" v="2501" actId="2711"/>
            <ac:spMkLst>
              <pc:docMk/>
              <pc:sldMasterMk cId="3304512607" sldId="2147483697"/>
              <pc:sldLayoutMk cId="3889420158" sldId="2147483740"/>
              <ac:spMk id="3" creationId="{BCF370B2-0B5C-5D4C-B6B9-9E6669EFE8C2}"/>
            </ac:spMkLst>
          </pc:spChg>
          <pc:spChg chg="mod">
            <ac:chgData name="Victor Cheng" userId="494350ef4944c44a" providerId="LiveId" clId="{562B87CC-8086-4EA7-A58A-48512D265249}" dt="2024-03-17T15:13:30.531" v="2501" actId="2711"/>
            <ac:spMkLst>
              <pc:docMk/>
              <pc:sldMasterMk cId="3304512607" sldId="2147483697"/>
              <pc:sldLayoutMk cId="3889420158" sldId="2147483740"/>
              <ac:spMk id="5" creationId="{6188B1F9-5933-F942-9107-F416962A6EC4}"/>
            </ac:spMkLst>
          </pc:spChg>
          <pc:spChg chg="mod">
            <ac:chgData name="Victor Cheng" userId="494350ef4944c44a" providerId="LiveId" clId="{562B87CC-8086-4EA7-A58A-48512D265249}" dt="2024-03-17T15:13:30.531" v="2501" actId="2711"/>
            <ac:spMkLst>
              <pc:docMk/>
              <pc:sldMasterMk cId="3304512607" sldId="2147483697"/>
              <pc:sldLayoutMk cId="3889420158" sldId="2147483740"/>
              <ac:spMk id="17" creationId="{691C80B4-B726-2241-8DDA-EE5FDC07EFAD}"/>
            </ac:spMkLst>
          </pc:spChg>
          <pc:spChg chg="mod">
            <ac:chgData name="Victor Cheng" userId="494350ef4944c44a" providerId="LiveId" clId="{562B87CC-8086-4EA7-A58A-48512D265249}" dt="2024-03-17T15:13:30.531" v="2501" actId="2711"/>
            <ac:spMkLst>
              <pc:docMk/>
              <pc:sldMasterMk cId="3304512607" sldId="2147483697"/>
              <pc:sldLayoutMk cId="3889420158" sldId="2147483740"/>
              <ac:spMk id="18" creationId="{3FEA159E-879F-E34A-B503-4421704AEECC}"/>
            </ac:spMkLst>
          </pc:spChg>
          <pc:spChg chg="mod">
            <ac:chgData name="Victor Cheng" userId="494350ef4944c44a" providerId="LiveId" clId="{562B87CC-8086-4EA7-A58A-48512D265249}" dt="2024-03-17T15:13:30.531" v="2501" actId="2711"/>
            <ac:spMkLst>
              <pc:docMk/>
              <pc:sldMasterMk cId="3304512607" sldId="2147483697"/>
              <pc:sldLayoutMk cId="3889420158" sldId="2147483740"/>
              <ac:spMk id="19" creationId="{58173D2B-8897-2A44-9C3D-82ADE5F86E91}"/>
            </ac:spMkLst>
          </pc:spChg>
          <pc:spChg chg="mod">
            <ac:chgData name="Victor Cheng" userId="494350ef4944c44a" providerId="LiveId" clId="{562B87CC-8086-4EA7-A58A-48512D265249}" dt="2024-03-17T15:13:30.531" v="2501" actId="2711"/>
            <ac:spMkLst>
              <pc:docMk/>
              <pc:sldMasterMk cId="3304512607" sldId="2147483697"/>
              <pc:sldLayoutMk cId="3889420158" sldId="2147483740"/>
              <ac:spMk id="21" creationId="{A83AC58C-C0AC-584F-80B5-F8143141ACCE}"/>
            </ac:spMkLst>
          </pc:spChg>
          <pc:spChg chg="mod">
            <ac:chgData name="Victor Cheng" userId="494350ef4944c44a" providerId="LiveId" clId="{562B87CC-8086-4EA7-A58A-48512D265249}" dt="2024-03-17T15:13:30.531" v="2501" actId="2711"/>
            <ac:spMkLst>
              <pc:docMk/>
              <pc:sldMasterMk cId="3304512607" sldId="2147483697"/>
              <pc:sldLayoutMk cId="3889420158" sldId="2147483740"/>
              <ac:spMk id="22" creationId="{B4F256A9-3B23-BE4F-ADB9-78F875BE476D}"/>
            </ac:spMkLst>
          </pc:spChg>
          <pc:spChg chg="mod">
            <ac:chgData name="Victor Cheng" userId="494350ef4944c44a" providerId="LiveId" clId="{562B87CC-8086-4EA7-A58A-48512D265249}" dt="2024-03-17T15:13:30.531" v="2501" actId="2711"/>
            <ac:spMkLst>
              <pc:docMk/>
              <pc:sldMasterMk cId="3304512607" sldId="2147483697"/>
              <pc:sldLayoutMk cId="3889420158" sldId="2147483740"/>
              <ac:spMk id="23" creationId="{662882CF-139D-0247-B857-65386195CEAA}"/>
            </ac:spMkLst>
          </pc:spChg>
          <pc:spChg chg="mod">
            <ac:chgData name="Victor Cheng" userId="494350ef4944c44a" providerId="LiveId" clId="{562B87CC-8086-4EA7-A58A-48512D265249}" dt="2024-03-17T15:13:30.531" v="2501" actId="2711"/>
            <ac:spMkLst>
              <pc:docMk/>
              <pc:sldMasterMk cId="3304512607" sldId="2147483697"/>
              <pc:sldLayoutMk cId="3889420158" sldId="2147483740"/>
              <ac:spMk id="24" creationId="{773A7BDA-3845-0643-8DFB-55C95B6A559D}"/>
            </ac:spMkLst>
          </pc:spChg>
          <pc:spChg chg="mod">
            <ac:chgData name="Victor Cheng" userId="494350ef4944c44a" providerId="LiveId" clId="{562B87CC-8086-4EA7-A58A-48512D265249}" dt="2024-03-17T15:13:30.531" v="2501" actId="2711"/>
            <ac:spMkLst>
              <pc:docMk/>
              <pc:sldMasterMk cId="3304512607" sldId="2147483697"/>
              <pc:sldLayoutMk cId="3889420158" sldId="2147483740"/>
              <ac:spMk id="26" creationId="{0B5EA5B7-31AF-374F-B2AE-0834DD35A048}"/>
            </ac:spMkLst>
          </pc:spChg>
          <pc:spChg chg="mod">
            <ac:chgData name="Victor Cheng" userId="494350ef4944c44a" providerId="LiveId" clId="{562B87CC-8086-4EA7-A58A-48512D265249}" dt="2024-03-17T15:13:30.531" v="2501" actId="2711"/>
            <ac:spMkLst>
              <pc:docMk/>
              <pc:sldMasterMk cId="3304512607" sldId="2147483697"/>
              <pc:sldLayoutMk cId="3889420158" sldId="2147483740"/>
              <ac:spMk id="28" creationId="{C4392FCF-C459-C341-AEFE-438CDFDB6953}"/>
            </ac:spMkLst>
          </pc:spChg>
        </pc:sldLayoutChg>
        <pc:sldLayoutChg chg="modSp">
          <pc:chgData name="Victor Cheng" userId="494350ef4944c44a" providerId="LiveId" clId="{562B87CC-8086-4EA7-A58A-48512D265249}" dt="2024-03-17T15:13:34.323" v="2502" actId="2711"/>
          <pc:sldLayoutMkLst>
            <pc:docMk/>
            <pc:sldMasterMk cId="3304512607" sldId="2147483697"/>
            <pc:sldLayoutMk cId="3021510621" sldId="2147483741"/>
          </pc:sldLayoutMkLst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2" creationId="{6F26DE2F-B77E-2A4E-AA80-55BF6B753BAC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3" creationId="{9850E389-F748-AA49-8049-FDB03177BA99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7" creationId="{1A6E178F-2608-1F46-B532-6C5554CCD50E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8" creationId="{AAF43B00-8F62-6540-BF68-F6BF1BCFA407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10" creationId="{A239D1FC-6E8B-EF47-B945-57E44211C8EE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24" creationId="{CBC5E6C5-E96B-DA4E-B59F-65AB5E707FC1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25" creationId="{55D665AE-AB53-024A-B64D-90C68D7AA5CD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27" creationId="{C397A967-3514-584E-BA85-5B4B1B8D730A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29" creationId="{C24BFA40-ECFD-FE4E-84C1-A74F8BA62993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30" creationId="{9FB3047D-4A3B-4B41-B771-3248103F53C2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32" creationId="{52546502-66B4-C143-897C-FE46C508D747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33" creationId="{13EBCC53-C373-AC42-BE22-D6F88E732DF7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36" creationId="{16C01B14-11C8-C342-977D-0B130376A99E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38" creationId="{0BA6D816-0227-1145-B4E4-CD6AD4873907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41" creationId="{6F5DF03E-C79E-0C4F-82BB-27AEA4AB90FE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42" creationId="{59913B17-A532-A949-8F59-5CA0B6F4D863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46" creationId="{33E458B9-C0BE-144D-B21C-E3E6029C8A84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49" creationId="{D6273425-F0DC-604F-A86D-C6F0EB3A40E3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50" creationId="{BB94B265-20C9-5C40-B353-D2B7A82F5A81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52" creationId="{870D76A9-3A54-194A-A5DC-390B3934D180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55" creationId="{EEC7811F-E3F9-8D40-81DB-A1A0C9AAE1DD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57" creationId="{EB8328B6-A9BE-6A40-8B0D-7066F57B6CEE}"/>
            </ac:spMkLst>
          </pc:spChg>
          <pc:spChg chg="mod">
            <ac:chgData name="Victor Cheng" userId="494350ef4944c44a" providerId="LiveId" clId="{562B87CC-8086-4EA7-A58A-48512D265249}" dt="2024-03-17T15:13:34.323" v="2502" actId="2711"/>
            <ac:spMkLst>
              <pc:docMk/>
              <pc:sldMasterMk cId="3304512607" sldId="2147483697"/>
              <pc:sldLayoutMk cId="3021510621" sldId="2147483741"/>
              <ac:spMk id="58" creationId="{F16AE0FF-3FB6-4840-B393-6CD31768516F}"/>
            </ac:spMkLst>
          </pc:spChg>
        </pc:sldLayoutChg>
        <pc:sldLayoutChg chg="modSp">
          <pc:chgData name="Victor Cheng" userId="494350ef4944c44a" providerId="LiveId" clId="{562B87CC-8086-4EA7-A58A-48512D265249}" dt="2024-03-17T15:13:37.644" v="2503" actId="2711"/>
          <pc:sldLayoutMkLst>
            <pc:docMk/>
            <pc:sldMasterMk cId="3304512607" sldId="2147483697"/>
            <pc:sldLayoutMk cId="3757557681" sldId="2147483742"/>
          </pc:sldLayoutMkLst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2" creationId="{E94F6E82-53D6-824C-B91B-0600B5A695FE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3" creationId="{5A9ED79C-937B-5444-BE23-66C1C9399745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4" creationId="{14DC08E0-80D4-884C-BEFE-353FD1ABBEA2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5" creationId="{B28CB1E1-4125-7243-9D2C-5EE1233F620F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6" creationId="{09343390-F29C-0F4B-B7AD-007865C92867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7" creationId="{6930DA27-FCD7-2045-823E-1DA034254EF8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8" creationId="{1655545E-A567-1A4A-97A0-2491B257C958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9" creationId="{F0F0257E-5EBB-B840-BD29-F0FFE937A60E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10" creationId="{3167943F-A2DE-6943-8BEA-6F5D31EE37D3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11" creationId="{E0AFE627-81D9-7742-B936-3ED116072A3D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12" creationId="{ED9040DD-E280-F349-A667-A3B4EA1DD9A0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13" creationId="{93BE1F10-D735-3447-835B-22C8E1485E95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14" creationId="{0C164645-5570-7E40-A4A6-C318A4E535C7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15" creationId="{807C0B51-A946-F447-82A0-2CD9E3CF8FC2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16" creationId="{006DB9EE-21C4-4B4A-9AF7-BDADD283A66E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17" creationId="{06708B40-7D31-B742-A5E3-C849CD115411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18" creationId="{7BB5D38D-6108-A848-9D45-E54FC632C2D7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19" creationId="{E002963E-3091-3748-9FE4-4019968DD1A2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20" creationId="{5C8C98BF-5525-F942-8060-35443104ED1C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21" creationId="{14B078DF-3302-724F-8035-D752D243B959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22" creationId="{ED885EFF-3EA0-804D-A74C-88166FC77BBA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23" creationId="{9D4A56CE-C44E-7F43-91DE-8B495A8F9CB7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24" creationId="{D1717576-2DA3-8E4C-9355-3FCEA1392040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25" creationId="{A2BF7B12-C66B-3144-B3AD-B3FE0A573C1A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26" creationId="{32F17256-B8AF-6046-9006-7E0E5D0B82D1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27" creationId="{D5FAE7F1-2839-5147-BA0F-BDACA4725730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28" creationId="{3AE397CC-26C0-3640-893F-85201B2579AD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29" creationId="{22479EDF-B69B-E34C-B7A4-F35FDB732413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30" creationId="{14532491-A2ED-FF44-873D-998A52A361E8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31" creationId="{7637C136-3558-444C-99D1-CE922CBD5E1B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32" creationId="{9640F08C-3CF6-9B45-8CDE-287977054FB8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33" creationId="{16629F9C-F308-7140-9C15-E287DE0CCD1D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34" creationId="{566E7F52-4AEB-5648-8044-7DA2A5435030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35" creationId="{13C13E2E-B36C-414E-89E3-995C64F19B62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36" creationId="{BF0C92D5-CD17-7F44-9FB6-0D0CB6F0AB57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37" creationId="{E1EA184B-1A40-1941-B1CD-25B7DA2ECEA1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38" creationId="{CBA88C19-A55A-D74E-B266-9A918C52DC56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39" creationId="{1242646A-2533-BD49-9C52-973AF4D1E864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40" creationId="{39622D4D-5EBA-A54B-BDD2-49BE84460269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41" creationId="{EB2BB178-B102-564E-A339-B3128E573E9D}"/>
            </ac:spMkLst>
          </pc:spChg>
          <pc:spChg chg="mod">
            <ac:chgData name="Victor Cheng" userId="494350ef4944c44a" providerId="LiveId" clId="{562B87CC-8086-4EA7-A58A-48512D265249}" dt="2024-03-17T15:13:37.644" v="2503" actId="2711"/>
            <ac:spMkLst>
              <pc:docMk/>
              <pc:sldMasterMk cId="3304512607" sldId="2147483697"/>
              <pc:sldLayoutMk cId="3757557681" sldId="2147483742"/>
              <ac:spMk id="42" creationId="{321C3DBF-C54E-B343-9FA3-0EA2E451BE25}"/>
            </ac:spMkLst>
          </pc:spChg>
        </pc:sldLayoutChg>
      </pc:sldMasterChg>
    </pc:docChg>
  </pc:docChgLst>
  <pc:docChgLst>
    <pc:chgData name="Victor Cheng" userId="494350ef4944c44a" providerId="LiveId" clId="{5824D4C2-B5DC-480E-A6F4-70E61E4404A2}"/>
    <pc:docChg chg="undo custSel addSld delSld modSld addMainMaster delMainMaster modMainMaster modSection">
      <pc:chgData name="Victor Cheng" userId="494350ef4944c44a" providerId="LiveId" clId="{5824D4C2-B5DC-480E-A6F4-70E61E4404A2}" dt="2024-02-04T15:39:06.636" v="3072" actId="6264"/>
      <pc:docMkLst>
        <pc:docMk/>
      </pc:docMkLst>
      <pc:sldChg chg="modSp mod">
        <pc:chgData name="Victor Cheng" userId="494350ef4944c44a" providerId="LiveId" clId="{5824D4C2-B5DC-480E-A6F4-70E61E4404A2}" dt="2024-02-04T15:02:45.119" v="2659" actId="947"/>
        <pc:sldMkLst>
          <pc:docMk/>
          <pc:sldMk cId="3676728163" sldId="257"/>
        </pc:sldMkLst>
        <pc:spChg chg="mod">
          <ac:chgData name="Victor Cheng" userId="494350ef4944c44a" providerId="LiveId" clId="{5824D4C2-B5DC-480E-A6F4-70E61E4404A2}" dt="2024-02-04T15:02:45.119" v="2659" actId="947"/>
          <ac:spMkLst>
            <pc:docMk/>
            <pc:sldMk cId="3676728163" sldId="257"/>
            <ac:spMk id="2" creationId="{298985DE-D773-6E42-967C-AC29235C5564}"/>
          </ac:spMkLst>
        </pc:spChg>
        <pc:spChg chg="mod">
          <ac:chgData name="Victor Cheng" userId="494350ef4944c44a" providerId="LiveId" clId="{5824D4C2-B5DC-480E-A6F4-70E61E4404A2}" dt="2024-02-04T15:02:45.119" v="2655" actId="947"/>
          <ac:spMkLst>
            <pc:docMk/>
            <pc:sldMk cId="3676728163" sldId="257"/>
            <ac:spMk id="3" creationId="{A5946F36-E5D5-7243-BBCD-A2B1B4EACEB6}"/>
          </ac:spMkLst>
        </pc:spChg>
      </pc:sldChg>
      <pc:sldChg chg="modSp mod">
        <pc:chgData name="Victor Cheng" userId="494350ef4944c44a" providerId="LiveId" clId="{5824D4C2-B5DC-480E-A6F4-70E61E4404A2}" dt="2024-02-04T15:02:45.118" v="2651" actId="947"/>
        <pc:sldMkLst>
          <pc:docMk/>
          <pc:sldMk cId="3397742137" sldId="258"/>
        </pc:sldMkLst>
        <pc:spChg chg="mod">
          <ac:chgData name="Victor Cheng" userId="494350ef4944c44a" providerId="LiveId" clId="{5824D4C2-B5DC-480E-A6F4-70E61E4404A2}" dt="2024-02-04T15:02:45.118" v="2651" actId="947"/>
          <ac:spMkLst>
            <pc:docMk/>
            <pc:sldMk cId="3397742137" sldId="258"/>
            <ac:spMk id="2" creationId="{B5A3633E-B006-B041-9797-E80956020D07}"/>
          </ac:spMkLst>
        </pc:spChg>
        <pc:spChg chg="mod">
          <ac:chgData name="Victor Cheng" userId="494350ef4944c44a" providerId="LiveId" clId="{5824D4C2-B5DC-480E-A6F4-70E61E4404A2}" dt="2024-02-04T15:02:45.118" v="2647" actId="947"/>
          <ac:spMkLst>
            <pc:docMk/>
            <pc:sldMk cId="3397742137" sldId="258"/>
            <ac:spMk id="3" creationId="{2FA84187-DA56-AC47-8B80-EBDADC735694}"/>
          </ac:spMkLst>
        </pc:spChg>
      </pc:sldChg>
      <pc:sldChg chg="modSp mod">
        <pc:chgData name="Victor Cheng" userId="494350ef4944c44a" providerId="LiveId" clId="{5824D4C2-B5DC-480E-A6F4-70E61E4404A2}" dt="2024-02-04T15:02:45.103" v="2507" actId="947"/>
        <pc:sldMkLst>
          <pc:docMk/>
          <pc:sldMk cId="1698306741" sldId="268"/>
        </pc:sldMkLst>
        <pc:spChg chg="mod">
          <ac:chgData name="Victor Cheng" userId="494350ef4944c44a" providerId="LiveId" clId="{5824D4C2-B5DC-480E-A6F4-70E61E4404A2}" dt="2024-02-04T15:02:45.102" v="2503" actId="947"/>
          <ac:spMkLst>
            <pc:docMk/>
            <pc:sldMk cId="1698306741" sldId="268"/>
            <ac:spMk id="6" creationId="{49370049-B817-5E48-9EB2-681A35DA272B}"/>
          </ac:spMkLst>
        </pc:spChg>
        <pc:spChg chg="mod">
          <ac:chgData name="Victor Cheng" userId="494350ef4944c44a" providerId="LiveId" clId="{5824D4C2-B5DC-480E-A6F4-70E61E4404A2}" dt="2024-02-04T15:02:45.103" v="2507" actId="947"/>
          <ac:spMkLst>
            <pc:docMk/>
            <pc:sldMk cId="1698306741" sldId="268"/>
            <ac:spMk id="8" creationId="{5DECA2E8-6E31-0049-A535-FA3B5A72F8E2}"/>
          </ac:spMkLst>
        </pc:spChg>
      </pc:sldChg>
      <pc:sldChg chg="modSp mod">
        <pc:chgData name="Victor Cheng" userId="494350ef4944c44a" providerId="LiveId" clId="{5824D4C2-B5DC-480E-A6F4-70E61E4404A2}" dt="2024-02-04T15:02:45.117" v="2643" actId="947"/>
        <pc:sldMkLst>
          <pc:docMk/>
          <pc:sldMk cId="131589589" sldId="273"/>
        </pc:sldMkLst>
        <pc:spChg chg="mod">
          <ac:chgData name="Victor Cheng" userId="494350ef4944c44a" providerId="LiveId" clId="{5824D4C2-B5DC-480E-A6F4-70E61E4404A2}" dt="2024-02-04T15:02:45.117" v="2643" actId="947"/>
          <ac:spMkLst>
            <pc:docMk/>
            <pc:sldMk cId="131589589" sldId="273"/>
            <ac:spMk id="2" creationId="{7D7D40B6-D553-574C-BA82-C94B20EBE1CB}"/>
          </ac:spMkLst>
        </pc:spChg>
        <pc:spChg chg="mod">
          <ac:chgData name="Victor Cheng" userId="494350ef4944c44a" providerId="LiveId" clId="{5824D4C2-B5DC-480E-A6F4-70E61E4404A2}" dt="2024-02-04T15:02:45.117" v="2639" actId="947"/>
          <ac:spMkLst>
            <pc:docMk/>
            <pc:sldMk cId="131589589" sldId="273"/>
            <ac:spMk id="3" creationId="{3A45CCDB-0D6C-534A-8D78-79BD8E8FA290}"/>
          </ac:spMkLst>
        </pc:spChg>
      </pc:sldChg>
      <pc:sldChg chg="modSp mod">
        <pc:chgData name="Victor Cheng" userId="494350ef4944c44a" providerId="LiveId" clId="{5824D4C2-B5DC-480E-A6F4-70E61E4404A2}" dt="2024-02-04T15:02:45.117" v="2635" actId="947"/>
        <pc:sldMkLst>
          <pc:docMk/>
          <pc:sldMk cId="819491287" sldId="274"/>
        </pc:sldMkLst>
        <pc:spChg chg="mod">
          <ac:chgData name="Victor Cheng" userId="494350ef4944c44a" providerId="LiveId" clId="{5824D4C2-B5DC-480E-A6F4-70E61E4404A2}" dt="2024-02-04T15:02:45.117" v="2635" actId="947"/>
          <ac:spMkLst>
            <pc:docMk/>
            <pc:sldMk cId="819491287" sldId="274"/>
            <ac:spMk id="2" creationId="{1DF82297-9582-A846-A8FF-60616F129B6D}"/>
          </ac:spMkLst>
        </pc:spChg>
      </pc:sldChg>
      <pc:sldChg chg="modSp mod">
        <pc:chgData name="Victor Cheng" userId="494350ef4944c44a" providerId="LiveId" clId="{5824D4C2-B5DC-480E-A6F4-70E61E4404A2}" dt="2024-02-04T15:02:45.116" v="2631" actId="947"/>
        <pc:sldMkLst>
          <pc:docMk/>
          <pc:sldMk cId="1966928193" sldId="275"/>
        </pc:sldMkLst>
        <pc:spChg chg="mod">
          <ac:chgData name="Victor Cheng" userId="494350ef4944c44a" providerId="LiveId" clId="{5824D4C2-B5DC-480E-A6F4-70E61E4404A2}" dt="2024-02-04T15:02:45.116" v="2631" actId="947"/>
          <ac:spMkLst>
            <pc:docMk/>
            <pc:sldMk cId="1966928193" sldId="275"/>
            <ac:spMk id="2" creationId="{566633DD-E4A2-814B-A6CC-6C1F1B28AA74}"/>
          </ac:spMkLst>
        </pc:spChg>
        <pc:spChg chg="mod">
          <ac:chgData name="Victor Cheng" userId="494350ef4944c44a" providerId="LiveId" clId="{5824D4C2-B5DC-480E-A6F4-70E61E4404A2}" dt="2024-02-04T15:02:45.116" v="2627" actId="947"/>
          <ac:spMkLst>
            <pc:docMk/>
            <pc:sldMk cId="1966928193" sldId="275"/>
            <ac:spMk id="3" creationId="{AEC4FE0E-0CE1-024E-A939-32DB752F4BA1}"/>
          </ac:spMkLst>
        </pc:spChg>
      </pc:sldChg>
      <pc:sldChg chg="modSp mod">
        <pc:chgData name="Victor Cheng" userId="494350ef4944c44a" providerId="LiveId" clId="{5824D4C2-B5DC-480E-A6F4-70E61E4404A2}" dt="2024-02-04T15:02:45.115" v="2615" actId="947"/>
        <pc:sldMkLst>
          <pc:docMk/>
          <pc:sldMk cId="1288775329" sldId="277"/>
        </pc:sldMkLst>
        <pc:spChg chg="mod">
          <ac:chgData name="Victor Cheng" userId="494350ef4944c44a" providerId="LiveId" clId="{5824D4C2-B5DC-480E-A6F4-70E61E4404A2}" dt="2024-02-04T15:02:45.115" v="2615" actId="947"/>
          <ac:spMkLst>
            <pc:docMk/>
            <pc:sldMk cId="1288775329" sldId="277"/>
            <ac:spMk id="2" creationId="{C6D974AC-A2DF-354B-8BBE-4B35DC9AD858}"/>
          </ac:spMkLst>
        </pc:spChg>
        <pc:spChg chg="mod">
          <ac:chgData name="Victor Cheng" userId="494350ef4944c44a" providerId="LiveId" clId="{5824D4C2-B5DC-480E-A6F4-70E61E4404A2}" dt="2024-02-04T15:02:45.114" v="2611" actId="947"/>
          <ac:spMkLst>
            <pc:docMk/>
            <pc:sldMk cId="1288775329" sldId="277"/>
            <ac:spMk id="3" creationId="{948D9C66-E27F-1B42-8309-571EC2797546}"/>
          </ac:spMkLst>
        </pc:spChg>
        <pc:spChg chg="mod">
          <ac:chgData name="Victor Cheng" userId="494350ef4944c44a" providerId="LiveId" clId="{5824D4C2-B5DC-480E-A6F4-70E61E4404A2}" dt="2024-02-04T15:02:45.114" v="2607" actId="947"/>
          <ac:spMkLst>
            <pc:docMk/>
            <pc:sldMk cId="1288775329" sldId="277"/>
            <ac:spMk id="4" creationId="{9AB95529-3E7B-1F4D-BB9D-CA7CA1B325B1}"/>
          </ac:spMkLst>
        </pc:spChg>
      </pc:sldChg>
      <pc:sldChg chg="modSp mod">
        <pc:chgData name="Victor Cheng" userId="494350ef4944c44a" providerId="LiveId" clId="{5824D4C2-B5DC-480E-A6F4-70E61E4404A2}" dt="2024-02-04T15:02:45.114" v="2603" actId="947"/>
        <pc:sldMkLst>
          <pc:docMk/>
          <pc:sldMk cId="797316535" sldId="278"/>
        </pc:sldMkLst>
        <pc:spChg chg="mod">
          <ac:chgData name="Victor Cheng" userId="494350ef4944c44a" providerId="LiveId" clId="{5824D4C2-B5DC-480E-A6F4-70E61E4404A2}" dt="2024-02-04T15:02:45.114" v="2603" actId="947"/>
          <ac:spMkLst>
            <pc:docMk/>
            <pc:sldMk cId="797316535" sldId="278"/>
            <ac:spMk id="2" creationId="{D181882D-DF21-E34E-B592-FE0276A8C1A0}"/>
          </ac:spMkLst>
        </pc:spChg>
        <pc:spChg chg="mod">
          <ac:chgData name="Victor Cheng" userId="494350ef4944c44a" providerId="LiveId" clId="{5824D4C2-B5DC-480E-A6F4-70E61E4404A2}" dt="2024-02-04T15:02:45.113" v="2599" actId="947"/>
          <ac:spMkLst>
            <pc:docMk/>
            <pc:sldMk cId="797316535" sldId="278"/>
            <ac:spMk id="3" creationId="{B5CAE1B8-A55F-DF45-A7D5-407F2A03AC05}"/>
          </ac:spMkLst>
        </pc:spChg>
        <pc:spChg chg="mod">
          <ac:chgData name="Victor Cheng" userId="494350ef4944c44a" providerId="LiveId" clId="{5824D4C2-B5DC-480E-A6F4-70E61E4404A2}" dt="2024-02-04T15:02:45.113" v="2591" actId="947"/>
          <ac:spMkLst>
            <pc:docMk/>
            <pc:sldMk cId="797316535" sldId="278"/>
            <ac:spMk id="4" creationId="{A9CBD402-D3AE-7C4D-B2C9-B75C79D5B7CB}"/>
          </ac:spMkLst>
        </pc:spChg>
        <pc:spChg chg="mod">
          <ac:chgData name="Victor Cheng" userId="494350ef4944c44a" providerId="LiveId" clId="{5824D4C2-B5DC-480E-A6F4-70E61E4404A2}" dt="2024-02-04T15:02:45.113" v="2595" actId="947"/>
          <ac:spMkLst>
            <pc:docMk/>
            <pc:sldMk cId="797316535" sldId="278"/>
            <ac:spMk id="5" creationId="{EDA73005-3E0F-8748-B313-F415B4333AB6}"/>
          </ac:spMkLst>
        </pc:spChg>
        <pc:spChg chg="mod">
          <ac:chgData name="Victor Cheng" userId="494350ef4944c44a" providerId="LiveId" clId="{5824D4C2-B5DC-480E-A6F4-70E61E4404A2}" dt="2024-02-04T15:02:45.112" v="2587" actId="947"/>
          <ac:spMkLst>
            <pc:docMk/>
            <pc:sldMk cId="797316535" sldId="278"/>
            <ac:spMk id="6" creationId="{8CF0CC23-209F-964D-A372-D874F25E2519}"/>
          </ac:spMkLst>
        </pc:spChg>
      </pc:sldChg>
      <pc:sldChg chg="modSp mod">
        <pc:chgData name="Victor Cheng" userId="494350ef4944c44a" providerId="LiveId" clId="{5824D4C2-B5DC-480E-A6F4-70E61E4404A2}" dt="2024-02-04T15:02:45.112" v="2583" actId="947"/>
        <pc:sldMkLst>
          <pc:docMk/>
          <pc:sldMk cId="79189298" sldId="279"/>
        </pc:sldMkLst>
        <pc:spChg chg="mod">
          <ac:chgData name="Victor Cheng" userId="494350ef4944c44a" providerId="LiveId" clId="{5824D4C2-B5DC-480E-A6F4-70E61E4404A2}" dt="2024-02-04T15:02:45.112" v="2583" actId="947"/>
          <ac:spMkLst>
            <pc:docMk/>
            <pc:sldMk cId="79189298" sldId="279"/>
            <ac:spMk id="2" creationId="{75F265BC-28E3-3942-8ED9-0435B287D6D1}"/>
          </ac:spMkLst>
        </pc:spChg>
        <pc:spChg chg="mod">
          <ac:chgData name="Victor Cheng" userId="494350ef4944c44a" providerId="LiveId" clId="{5824D4C2-B5DC-480E-A6F4-70E61E4404A2}" dt="2024-02-04T15:02:45.111" v="2579" actId="947"/>
          <ac:spMkLst>
            <pc:docMk/>
            <pc:sldMk cId="79189298" sldId="279"/>
            <ac:spMk id="3" creationId="{86272EE0-BE76-024A-81DD-448C82C12103}"/>
          </ac:spMkLst>
        </pc:spChg>
        <pc:spChg chg="mod">
          <ac:chgData name="Victor Cheng" userId="494350ef4944c44a" providerId="LiveId" clId="{5824D4C2-B5DC-480E-A6F4-70E61E4404A2}" dt="2024-02-04T15:02:45.111" v="2575" actId="947"/>
          <ac:spMkLst>
            <pc:docMk/>
            <pc:sldMk cId="79189298" sldId="279"/>
            <ac:spMk id="5" creationId="{3A5819FD-0AE9-214F-ADEB-E644CC4A9032}"/>
          </ac:spMkLst>
        </pc:spChg>
        <pc:spChg chg="mod">
          <ac:chgData name="Victor Cheng" userId="494350ef4944c44a" providerId="LiveId" clId="{5824D4C2-B5DC-480E-A6F4-70E61E4404A2}" dt="2024-02-04T15:02:45.111" v="2571" actId="947"/>
          <ac:spMkLst>
            <pc:docMk/>
            <pc:sldMk cId="79189298" sldId="279"/>
            <ac:spMk id="13" creationId="{076C8233-94F6-5E45-AF88-F6E1D12ACD77}"/>
          </ac:spMkLst>
        </pc:spChg>
        <pc:spChg chg="mod">
          <ac:chgData name="Victor Cheng" userId="494350ef4944c44a" providerId="LiveId" clId="{5824D4C2-B5DC-480E-A6F4-70E61E4404A2}" dt="2024-02-04T15:02:45.110" v="2567" actId="947"/>
          <ac:spMkLst>
            <pc:docMk/>
            <pc:sldMk cId="79189298" sldId="279"/>
            <ac:spMk id="14" creationId="{7864E299-4F7C-DF47-B7F7-641DB988621C}"/>
          </ac:spMkLst>
        </pc:spChg>
      </pc:sldChg>
      <pc:sldChg chg="modSp mod">
        <pc:chgData name="Victor Cheng" userId="494350ef4944c44a" providerId="LiveId" clId="{5824D4C2-B5DC-480E-A6F4-70E61E4404A2}" dt="2024-02-04T15:02:45.110" v="2563" actId="947"/>
        <pc:sldMkLst>
          <pc:docMk/>
          <pc:sldMk cId="1048745782" sldId="280"/>
        </pc:sldMkLst>
        <pc:spChg chg="mod">
          <ac:chgData name="Victor Cheng" userId="494350ef4944c44a" providerId="LiveId" clId="{5824D4C2-B5DC-480E-A6F4-70E61E4404A2}" dt="2024-02-04T15:02:45.110" v="2563" actId="947"/>
          <ac:spMkLst>
            <pc:docMk/>
            <pc:sldMk cId="1048745782" sldId="280"/>
            <ac:spMk id="2" creationId="{0EDB50EA-EC76-A04E-9DF2-6870DCA160F6}"/>
          </ac:spMkLst>
        </pc:spChg>
        <pc:spChg chg="mod">
          <ac:chgData name="Victor Cheng" userId="494350ef4944c44a" providerId="LiveId" clId="{5824D4C2-B5DC-480E-A6F4-70E61E4404A2}" dt="2024-02-04T15:02:45.109" v="2559" actId="947"/>
          <ac:spMkLst>
            <pc:docMk/>
            <pc:sldMk cId="1048745782" sldId="280"/>
            <ac:spMk id="3" creationId="{BC4934BB-05E6-DE4F-93D2-0678B90A4F28}"/>
          </ac:spMkLst>
        </pc:spChg>
        <pc:spChg chg="mod">
          <ac:chgData name="Victor Cheng" userId="494350ef4944c44a" providerId="LiveId" clId="{5824D4C2-B5DC-480E-A6F4-70E61E4404A2}" dt="2024-02-04T15:02:45.109" v="2555" actId="947"/>
          <ac:spMkLst>
            <pc:docMk/>
            <pc:sldMk cId="1048745782" sldId="280"/>
            <ac:spMk id="5" creationId="{AB2E532E-1848-5F4F-8492-838AF9A17407}"/>
          </ac:spMkLst>
        </pc:spChg>
        <pc:spChg chg="mod">
          <ac:chgData name="Victor Cheng" userId="494350ef4944c44a" providerId="LiveId" clId="{5824D4C2-B5DC-480E-A6F4-70E61E4404A2}" dt="2024-02-04T15:02:45.108" v="2551" actId="947"/>
          <ac:spMkLst>
            <pc:docMk/>
            <pc:sldMk cId="1048745782" sldId="280"/>
            <ac:spMk id="7" creationId="{D5BBFBFB-B65F-B04B-9716-955088A8FAEB}"/>
          </ac:spMkLst>
        </pc:spChg>
        <pc:spChg chg="mod">
          <ac:chgData name="Victor Cheng" userId="494350ef4944c44a" providerId="LiveId" clId="{5824D4C2-B5DC-480E-A6F4-70E61E4404A2}" dt="2024-02-04T15:02:45.108" v="2547" actId="947"/>
          <ac:spMkLst>
            <pc:docMk/>
            <pc:sldMk cId="1048745782" sldId="280"/>
            <ac:spMk id="9" creationId="{5B3F2F06-17D7-6347-9F62-C27B36FDB82D}"/>
          </ac:spMkLst>
        </pc:spChg>
        <pc:spChg chg="mod">
          <ac:chgData name="Victor Cheng" userId="494350ef4944c44a" providerId="LiveId" clId="{5824D4C2-B5DC-480E-A6F4-70E61E4404A2}" dt="2024-02-04T15:02:45.107" v="2543" actId="947"/>
          <ac:spMkLst>
            <pc:docMk/>
            <pc:sldMk cId="1048745782" sldId="280"/>
            <ac:spMk id="10" creationId="{D627987B-EF09-044F-ACC6-FC30012D8344}"/>
          </ac:spMkLst>
        </pc:spChg>
        <pc:spChg chg="mod">
          <ac:chgData name="Victor Cheng" userId="494350ef4944c44a" providerId="LiveId" clId="{5824D4C2-B5DC-480E-A6F4-70E61E4404A2}" dt="2024-02-04T15:02:45.107" v="2539" actId="947"/>
          <ac:spMkLst>
            <pc:docMk/>
            <pc:sldMk cId="1048745782" sldId="280"/>
            <ac:spMk id="11" creationId="{97BE43BA-2514-8748-8EA6-7BB1AFD8E12F}"/>
          </ac:spMkLst>
        </pc:spChg>
      </pc:sldChg>
      <pc:sldChg chg="modSp mod">
        <pc:chgData name="Victor Cheng" userId="494350ef4944c44a" providerId="LiveId" clId="{5824D4C2-B5DC-480E-A6F4-70E61E4404A2}" dt="2024-02-04T15:02:45.106" v="2535" actId="947"/>
        <pc:sldMkLst>
          <pc:docMk/>
          <pc:sldMk cId="4066861765" sldId="281"/>
        </pc:sldMkLst>
        <pc:spChg chg="mod">
          <ac:chgData name="Victor Cheng" userId="494350ef4944c44a" providerId="LiveId" clId="{5824D4C2-B5DC-480E-A6F4-70E61E4404A2}" dt="2024-02-04T15:02:45.106" v="2535" actId="947"/>
          <ac:spMkLst>
            <pc:docMk/>
            <pc:sldMk cId="4066861765" sldId="281"/>
            <ac:spMk id="2" creationId="{1714908B-1D2C-5B4E-B38E-8475E0FBDD40}"/>
          </ac:spMkLst>
        </pc:spChg>
        <pc:spChg chg="mod">
          <ac:chgData name="Victor Cheng" userId="494350ef4944c44a" providerId="LiveId" clId="{5824D4C2-B5DC-480E-A6F4-70E61E4404A2}" dt="2024-02-04T15:02:45.106" v="2531" actId="947"/>
          <ac:spMkLst>
            <pc:docMk/>
            <pc:sldMk cId="4066861765" sldId="281"/>
            <ac:spMk id="3" creationId="{E87911A8-BF00-7449-B9C4-EEC7CEF7A495}"/>
          </ac:spMkLst>
        </pc:spChg>
        <pc:spChg chg="mod">
          <ac:chgData name="Victor Cheng" userId="494350ef4944c44a" providerId="LiveId" clId="{5824D4C2-B5DC-480E-A6F4-70E61E4404A2}" dt="2024-02-04T15:02:45.105" v="2527" actId="947"/>
          <ac:spMkLst>
            <pc:docMk/>
            <pc:sldMk cId="4066861765" sldId="281"/>
            <ac:spMk id="5" creationId="{6D8FA266-B453-334D-8967-83840B10A723}"/>
          </ac:spMkLst>
        </pc:spChg>
        <pc:spChg chg="mod">
          <ac:chgData name="Victor Cheng" userId="494350ef4944c44a" providerId="LiveId" clId="{5824D4C2-B5DC-480E-A6F4-70E61E4404A2}" dt="2024-02-04T15:02:45.105" v="2523" actId="947"/>
          <ac:spMkLst>
            <pc:docMk/>
            <pc:sldMk cId="4066861765" sldId="281"/>
            <ac:spMk id="7" creationId="{ED755B5E-A7B5-C14E-AD35-0E322AD1C505}"/>
          </ac:spMkLst>
        </pc:spChg>
        <pc:spChg chg="mod">
          <ac:chgData name="Victor Cheng" userId="494350ef4944c44a" providerId="LiveId" clId="{5824D4C2-B5DC-480E-A6F4-70E61E4404A2}" dt="2024-02-04T15:02:45.104" v="2519" actId="947"/>
          <ac:spMkLst>
            <pc:docMk/>
            <pc:sldMk cId="4066861765" sldId="281"/>
            <ac:spMk id="18" creationId="{3B4EC3DC-14C6-A544-A3F2-C4015B57F0C3}"/>
          </ac:spMkLst>
        </pc:spChg>
        <pc:spChg chg="mod">
          <ac:chgData name="Victor Cheng" userId="494350ef4944c44a" providerId="LiveId" clId="{5824D4C2-B5DC-480E-A6F4-70E61E4404A2}" dt="2024-02-04T15:02:45.104" v="2515" actId="947"/>
          <ac:spMkLst>
            <pc:docMk/>
            <pc:sldMk cId="4066861765" sldId="281"/>
            <ac:spMk id="19" creationId="{BB7A1D05-1B02-1D43-A6E4-A5D195808106}"/>
          </ac:spMkLst>
        </pc:spChg>
        <pc:spChg chg="mod">
          <ac:chgData name="Victor Cheng" userId="494350ef4944c44a" providerId="LiveId" clId="{5824D4C2-B5DC-480E-A6F4-70E61E4404A2}" dt="2024-02-04T15:02:45.103" v="2511" actId="947"/>
          <ac:spMkLst>
            <pc:docMk/>
            <pc:sldMk cId="4066861765" sldId="281"/>
            <ac:spMk id="20" creationId="{3B744611-9F81-E940-BEAC-6345A54C7C21}"/>
          </ac:spMkLst>
        </pc:spChg>
      </pc:sldChg>
      <pc:sldChg chg="modSp mod">
        <pc:chgData name="Victor Cheng" userId="494350ef4944c44a" providerId="LiveId" clId="{5824D4C2-B5DC-480E-A6F4-70E61E4404A2}" dt="2024-02-04T15:02:45.116" v="2623" actId="947"/>
        <pc:sldMkLst>
          <pc:docMk/>
          <pc:sldMk cId="3984608906" sldId="282"/>
        </pc:sldMkLst>
        <pc:spChg chg="mod">
          <ac:chgData name="Victor Cheng" userId="494350ef4944c44a" providerId="LiveId" clId="{5824D4C2-B5DC-480E-A6F4-70E61E4404A2}" dt="2024-02-04T15:02:45.116" v="2623" actId="947"/>
          <ac:spMkLst>
            <pc:docMk/>
            <pc:sldMk cId="3984608906" sldId="282"/>
            <ac:spMk id="2" creationId="{86AFAE95-5C62-DE4A-A1CD-F1665C895B8D}"/>
          </ac:spMkLst>
        </pc:spChg>
        <pc:spChg chg="mod">
          <ac:chgData name="Victor Cheng" userId="494350ef4944c44a" providerId="LiveId" clId="{5824D4C2-B5DC-480E-A6F4-70E61E4404A2}" dt="2024-02-04T15:02:45.115" v="2619" actId="947"/>
          <ac:spMkLst>
            <pc:docMk/>
            <pc:sldMk cId="3984608906" sldId="282"/>
            <ac:spMk id="3" creationId="{BAB177E0-7094-1D4D-8DE8-A4EA384D378D}"/>
          </ac:spMkLst>
        </pc:spChg>
      </pc:sldChg>
      <pc:sldChg chg="modSp mod">
        <pc:chgData name="Victor Cheng" userId="494350ef4944c44a" providerId="LiveId" clId="{5824D4C2-B5DC-480E-A6F4-70E61E4404A2}" dt="2024-02-04T15:02:45.102" v="2499" actId="947"/>
        <pc:sldMkLst>
          <pc:docMk/>
          <pc:sldMk cId="3664305202" sldId="283"/>
        </pc:sldMkLst>
        <pc:spChg chg="mod">
          <ac:chgData name="Victor Cheng" userId="494350ef4944c44a" providerId="LiveId" clId="{5824D4C2-B5DC-480E-A6F4-70E61E4404A2}" dt="2024-02-04T15:02:45.102" v="2499" actId="947"/>
          <ac:spMkLst>
            <pc:docMk/>
            <pc:sldMk cId="3664305202" sldId="283"/>
            <ac:spMk id="2" creationId="{8F08F5A7-F727-364B-A271-590EDEB74B29}"/>
          </ac:spMkLst>
        </pc:spChg>
        <pc:spChg chg="mod">
          <ac:chgData name="Victor Cheng" userId="494350ef4944c44a" providerId="LiveId" clId="{5824D4C2-B5DC-480E-A6F4-70E61E4404A2}" dt="2024-02-04T15:02:45.101" v="2495" actId="947"/>
          <ac:spMkLst>
            <pc:docMk/>
            <pc:sldMk cId="3664305202" sldId="283"/>
            <ac:spMk id="3" creationId="{EDBB6C5A-CB47-C74D-87D3-6C5A4FA4DAC3}"/>
          </ac:spMkLst>
        </pc:spChg>
      </pc:sldChg>
      <pc:sldChg chg="modSp mod">
        <pc:chgData name="Victor Cheng" userId="494350ef4944c44a" providerId="LiveId" clId="{5824D4C2-B5DC-480E-A6F4-70E61E4404A2}" dt="2024-02-04T15:02:45.101" v="2491" actId="947"/>
        <pc:sldMkLst>
          <pc:docMk/>
          <pc:sldMk cId="512649669" sldId="284"/>
        </pc:sldMkLst>
        <pc:spChg chg="mod">
          <ac:chgData name="Victor Cheng" userId="494350ef4944c44a" providerId="LiveId" clId="{5824D4C2-B5DC-480E-A6F4-70E61E4404A2}" dt="2024-02-04T15:02:45.101" v="2491" actId="947"/>
          <ac:spMkLst>
            <pc:docMk/>
            <pc:sldMk cId="512649669" sldId="284"/>
            <ac:spMk id="2" creationId="{47B324EC-5E6E-574A-8F99-711DC59F09DD}"/>
          </ac:spMkLst>
        </pc:spChg>
        <pc:spChg chg="mod">
          <ac:chgData name="Victor Cheng" userId="494350ef4944c44a" providerId="LiveId" clId="{5824D4C2-B5DC-480E-A6F4-70E61E4404A2}" dt="2024-02-04T15:02:45.101" v="2487" actId="947"/>
          <ac:spMkLst>
            <pc:docMk/>
            <pc:sldMk cId="512649669" sldId="284"/>
            <ac:spMk id="4" creationId="{0F85FBA4-C319-F84D-9376-89BEB43B574D}"/>
          </ac:spMkLst>
        </pc:spChg>
        <pc:spChg chg="mod">
          <ac:chgData name="Victor Cheng" userId="494350ef4944c44a" providerId="LiveId" clId="{5824D4C2-B5DC-480E-A6F4-70E61E4404A2}" dt="2024-02-04T15:02:45.100" v="2483" actId="947"/>
          <ac:spMkLst>
            <pc:docMk/>
            <pc:sldMk cId="512649669" sldId="284"/>
            <ac:spMk id="5" creationId="{E4B23B96-1F6A-2648-8B33-4504EA8976BA}"/>
          </ac:spMkLst>
        </pc:spChg>
      </pc:sldChg>
      <pc:sldChg chg="modSp mod">
        <pc:chgData name="Victor Cheng" userId="494350ef4944c44a" providerId="LiveId" clId="{5824D4C2-B5DC-480E-A6F4-70E61E4404A2}" dt="2024-02-04T15:02:45.100" v="2479" actId="947"/>
        <pc:sldMkLst>
          <pc:docMk/>
          <pc:sldMk cId="655404074" sldId="285"/>
        </pc:sldMkLst>
        <pc:spChg chg="mod">
          <ac:chgData name="Victor Cheng" userId="494350ef4944c44a" providerId="LiveId" clId="{5824D4C2-B5DC-480E-A6F4-70E61E4404A2}" dt="2024-02-04T15:02:45.100" v="2479" actId="947"/>
          <ac:spMkLst>
            <pc:docMk/>
            <pc:sldMk cId="655404074" sldId="285"/>
            <ac:spMk id="2" creationId="{6212D074-5FA6-4C4F-B309-9A0CC33C8C52}"/>
          </ac:spMkLst>
        </pc:spChg>
        <pc:spChg chg="mod">
          <ac:chgData name="Victor Cheng" userId="494350ef4944c44a" providerId="LiveId" clId="{5824D4C2-B5DC-480E-A6F4-70E61E4404A2}" dt="2024-02-04T15:02:45.099" v="2475" actId="947"/>
          <ac:spMkLst>
            <pc:docMk/>
            <pc:sldMk cId="655404074" sldId="285"/>
            <ac:spMk id="3" creationId="{E120E34C-FC92-A540-9504-F86B18CD8E96}"/>
          </ac:spMkLst>
        </pc:spChg>
        <pc:spChg chg="mod">
          <ac:chgData name="Victor Cheng" userId="494350ef4944c44a" providerId="LiveId" clId="{5824D4C2-B5DC-480E-A6F4-70E61E4404A2}" dt="2024-02-04T15:02:45.099" v="2471" actId="947"/>
          <ac:spMkLst>
            <pc:docMk/>
            <pc:sldMk cId="655404074" sldId="285"/>
            <ac:spMk id="5" creationId="{AAC5529F-124A-3D4B-85AF-62C4F137D4DB}"/>
          </ac:spMkLst>
        </pc:spChg>
      </pc:sldChg>
      <pc:sldChg chg="modSp mod">
        <pc:chgData name="Victor Cheng" userId="494350ef4944c44a" providerId="LiveId" clId="{5824D4C2-B5DC-480E-A6F4-70E61E4404A2}" dt="2024-02-04T15:02:45.098" v="2467" actId="947"/>
        <pc:sldMkLst>
          <pc:docMk/>
          <pc:sldMk cId="1069805000" sldId="286"/>
        </pc:sldMkLst>
        <pc:spChg chg="mod">
          <ac:chgData name="Victor Cheng" userId="494350ef4944c44a" providerId="LiveId" clId="{5824D4C2-B5DC-480E-A6F4-70E61E4404A2}" dt="2024-02-04T15:02:45.098" v="2467" actId="947"/>
          <ac:spMkLst>
            <pc:docMk/>
            <pc:sldMk cId="1069805000" sldId="286"/>
            <ac:spMk id="2" creationId="{23BC357B-8216-144D-A621-4698F2BC0C1D}"/>
          </ac:spMkLst>
        </pc:spChg>
        <pc:spChg chg="mod">
          <ac:chgData name="Victor Cheng" userId="494350ef4944c44a" providerId="LiveId" clId="{5824D4C2-B5DC-480E-A6F4-70E61E4404A2}" dt="2024-02-04T15:02:45.098" v="2463" actId="947"/>
          <ac:spMkLst>
            <pc:docMk/>
            <pc:sldMk cId="1069805000" sldId="286"/>
            <ac:spMk id="4" creationId="{FFC81DB2-59C6-A84E-984A-F6EB03851710}"/>
          </ac:spMkLst>
        </pc:spChg>
        <pc:spChg chg="mod">
          <ac:chgData name="Victor Cheng" userId="494350ef4944c44a" providerId="LiveId" clId="{5824D4C2-B5DC-480E-A6F4-70E61E4404A2}" dt="2024-02-04T15:02:45.097" v="2459" actId="947"/>
          <ac:spMkLst>
            <pc:docMk/>
            <pc:sldMk cId="1069805000" sldId="286"/>
            <ac:spMk id="5" creationId="{D51CA408-EC67-9C4B-94DC-08700A9E2423}"/>
          </ac:spMkLst>
        </pc:spChg>
      </pc:sldChg>
      <pc:sldChg chg="modSp mod">
        <pc:chgData name="Victor Cheng" userId="494350ef4944c44a" providerId="LiveId" clId="{5824D4C2-B5DC-480E-A6F4-70E61E4404A2}" dt="2024-02-04T15:02:45.097" v="2455" actId="947"/>
        <pc:sldMkLst>
          <pc:docMk/>
          <pc:sldMk cId="1086611589" sldId="287"/>
        </pc:sldMkLst>
        <pc:spChg chg="mod">
          <ac:chgData name="Victor Cheng" userId="494350ef4944c44a" providerId="LiveId" clId="{5824D4C2-B5DC-480E-A6F4-70E61E4404A2}" dt="2024-02-04T15:02:45.097" v="2455" actId="947"/>
          <ac:spMkLst>
            <pc:docMk/>
            <pc:sldMk cId="1086611589" sldId="287"/>
            <ac:spMk id="2" creationId="{14C4626E-0725-8346-93EE-3D9E900E5592}"/>
          </ac:spMkLst>
        </pc:spChg>
        <pc:spChg chg="mod">
          <ac:chgData name="Victor Cheng" userId="494350ef4944c44a" providerId="LiveId" clId="{5824D4C2-B5DC-480E-A6F4-70E61E4404A2}" dt="2024-02-04T15:02:45.097" v="2451" actId="947"/>
          <ac:spMkLst>
            <pc:docMk/>
            <pc:sldMk cId="1086611589" sldId="287"/>
            <ac:spMk id="3" creationId="{A86159D8-761B-CC41-A435-494D7DD85B67}"/>
          </ac:spMkLst>
        </pc:spChg>
      </pc:sldChg>
      <pc:sldChg chg="modSp mod">
        <pc:chgData name="Victor Cheng" userId="494350ef4944c44a" providerId="LiveId" clId="{5824D4C2-B5DC-480E-A6F4-70E61E4404A2}" dt="2024-02-04T15:02:45.096" v="2447" actId="947"/>
        <pc:sldMkLst>
          <pc:docMk/>
          <pc:sldMk cId="2744636551" sldId="288"/>
        </pc:sldMkLst>
        <pc:spChg chg="mod">
          <ac:chgData name="Victor Cheng" userId="494350ef4944c44a" providerId="LiveId" clId="{5824D4C2-B5DC-480E-A6F4-70E61E4404A2}" dt="2024-02-04T15:02:45.096" v="2447" actId="947"/>
          <ac:spMkLst>
            <pc:docMk/>
            <pc:sldMk cId="2744636551" sldId="288"/>
            <ac:spMk id="2" creationId="{7A95C58E-F21A-4547-9139-63C9466BAEB3}"/>
          </ac:spMkLst>
        </pc:spChg>
        <pc:spChg chg="mod">
          <ac:chgData name="Victor Cheng" userId="494350ef4944c44a" providerId="LiveId" clId="{5824D4C2-B5DC-480E-A6F4-70E61E4404A2}" dt="2024-02-04T15:02:45.096" v="2443" actId="947"/>
          <ac:spMkLst>
            <pc:docMk/>
            <pc:sldMk cId="2744636551" sldId="288"/>
            <ac:spMk id="3" creationId="{652DE708-4F82-6A4C-97D3-DCB20D8607FF}"/>
          </ac:spMkLst>
        </pc:spChg>
        <pc:spChg chg="mod">
          <ac:chgData name="Victor Cheng" userId="494350ef4944c44a" providerId="LiveId" clId="{5824D4C2-B5DC-480E-A6F4-70E61E4404A2}" dt="2024-02-04T15:02:45.095" v="2439" actId="947"/>
          <ac:spMkLst>
            <pc:docMk/>
            <pc:sldMk cId="2744636551" sldId="288"/>
            <ac:spMk id="6" creationId="{F8AD9049-3EB7-5445-B83F-248FF15AC142}"/>
          </ac:spMkLst>
        </pc:spChg>
      </pc:sldChg>
      <pc:sldChg chg="modSp mod">
        <pc:chgData name="Victor Cheng" userId="494350ef4944c44a" providerId="LiveId" clId="{5824D4C2-B5DC-480E-A6F4-70E61E4404A2}" dt="2024-02-04T15:02:45.095" v="2435" actId="947"/>
        <pc:sldMkLst>
          <pc:docMk/>
          <pc:sldMk cId="3398606129" sldId="289"/>
        </pc:sldMkLst>
        <pc:spChg chg="mod">
          <ac:chgData name="Victor Cheng" userId="494350ef4944c44a" providerId="LiveId" clId="{5824D4C2-B5DC-480E-A6F4-70E61E4404A2}" dt="2024-02-04T15:02:45.095" v="2435" actId="947"/>
          <ac:spMkLst>
            <pc:docMk/>
            <pc:sldMk cId="3398606129" sldId="289"/>
            <ac:spMk id="2" creationId="{F50A282D-3195-2948-AF02-E210B47ABDB7}"/>
          </ac:spMkLst>
        </pc:spChg>
        <pc:spChg chg="mod">
          <ac:chgData name="Victor Cheng" userId="494350ef4944c44a" providerId="LiveId" clId="{5824D4C2-B5DC-480E-A6F4-70E61E4404A2}" dt="2024-02-04T15:02:45.094" v="2431" actId="947"/>
          <ac:spMkLst>
            <pc:docMk/>
            <pc:sldMk cId="3398606129" sldId="289"/>
            <ac:spMk id="3" creationId="{9AD06908-9DD3-384A-831B-52AC5E3987C9}"/>
          </ac:spMkLst>
        </pc:spChg>
        <pc:spChg chg="mod">
          <ac:chgData name="Victor Cheng" userId="494350ef4944c44a" providerId="LiveId" clId="{5824D4C2-B5DC-480E-A6F4-70E61E4404A2}" dt="2024-02-04T15:02:45.094" v="2427" actId="947"/>
          <ac:spMkLst>
            <pc:docMk/>
            <pc:sldMk cId="3398606129" sldId="289"/>
            <ac:spMk id="6" creationId="{9903C387-E336-C44F-BFEE-DBFF69AFD916}"/>
          </ac:spMkLst>
        </pc:spChg>
      </pc:sldChg>
      <pc:sldChg chg="modSp mod">
        <pc:chgData name="Victor Cheng" userId="494350ef4944c44a" providerId="LiveId" clId="{5824D4C2-B5DC-480E-A6F4-70E61E4404A2}" dt="2024-02-04T15:02:45.094" v="2423" actId="947"/>
        <pc:sldMkLst>
          <pc:docMk/>
          <pc:sldMk cId="3686154539" sldId="290"/>
        </pc:sldMkLst>
        <pc:spChg chg="mod">
          <ac:chgData name="Victor Cheng" userId="494350ef4944c44a" providerId="LiveId" clId="{5824D4C2-B5DC-480E-A6F4-70E61E4404A2}" dt="2024-02-04T15:02:45.094" v="2423" actId="947"/>
          <ac:spMkLst>
            <pc:docMk/>
            <pc:sldMk cId="3686154539" sldId="290"/>
            <ac:spMk id="2" creationId="{4706A3DA-A426-5442-8348-C57D2B52035C}"/>
          </ac:spMkLst>
        </pc:spChg>
        <pc:spChg chg="mod">
          <ac:chgData name="Victor Cheng" userId="494350ef4944c44a" providerId="LiveId" clId="{5824D4C2-B5DC-480E-A6F4-70E61E4404A2}" dt="2024-02-04T15:02:45.093" v="2419" actId="947"/>
          <ac:spMkLst>
            <pc:docMk/>
            <pc:sldMk cId="3686154539" sldId="290"/>
            <ac:spMk id="3" creationId="{6B9B54C2-EC99-8E47-9A5B-5A7DBBFC2B8E}"/>
          </ac:spMkLst>
        </pc:spChg>
        <pc:spChg chg="mod">
          <ac:chgData name="Victor Cheng" userId="494350ef4944c44a" providerId="LiveId" clId="{5824D4C2-B5DC-480E-A6F4-70E61E4404A2}" dt="2024-02-04T15:02:45.093" v="2415" actId="947"/>
          <ac:spMkLst>
            <pc:docMk/>
            <pc:sldMk cId="3686154539" sldId="290"/>
            <ac:spMk id="6" creationId="{735FDE2F-5512-DC42-AF75-289025696717}"/>
          </ac:spMkLst>
        </pc:spChg>
        <pc:spChg chg="mod">
          <ac:chgData name="Victor Cheng" userId="494350ef4944c44a" providerId="LiveId" clId="{5824D4C2-B5DC-480E-A6F4-70E61E4404A2}" dt="2024-02-04T15:02:45.092" v="2411" actId="947"/>
          <ac:spMkLst>
            <pc:docMk/>
            <pc:sldMk cId="3686154539" sldId="290"/>
            <ac:spMk id="7" creationId="{A84C7A94-A1C8-784C-938D-C551A628A7F5}"/>
          </ac:spMkLst>
        </pc:spChg>
        <pc:spChg chg="mod">
          <ac:chgData name="Victor Cheng" userId="494350ef4944c44a" providerId="LiveId" clId="{5824D4C2-B5DC-480E-A6F4-70E61E4404A2}" dt="2024-02-04T15:02:45.092" v="2407" actId="947"/>
          <ac:spMkLst>
            <pc:docMk/>
            <pc:sldMk cId="3686154539" sldId="290"/>
            <ac:spMk id="8" creationId="{3794BB85-5005-8946-87CD-BCB6E2D35B3A}"/>
          </ac:spMkLst>
        </pc:spChg>
      </pc:sldChg>
      <pc:sldChg chg="modSp mod">
        <pc:chgData name="Victor Cheng" userId="494350ef4944c44a" providerId="LiveId" clId="{5824D4C2-B5DC-480E-A6F4-70E61E4404A2}" dt="2024-02-04T15:02:45.091" v="2403" actId="947"/>
        <pc:sldMkLst>
          <pc:docMk/>
          <pc:sldMk cId="1723758533" sldId="291"/>
        </pc:sldMkLst>
        <pc:spChg chg="mod">
          <ac:chgData name="Victor Cheng" userId="494350ef4944c44a" providerId="LiveId" clId="{5824D4C2-B5DC-480E-A6F4-70E61E4404A2}" dt="2024-02-04T15:02:45.091" v="2403" actId="947"/>
          <ac:spMkLst>
            <pc:docMk/>
            <pc:sldMk cId="1723758533" sldId="291"/>
            <ac:spMk id="2" creationId="{81782AF2-3D71-5144-BA0A-0A0D6E1E357A}"/>
          </ac:spMkLst>
        </pc:spChg>
        <pc:spChg chg="mod">
          <ac:chgData name="Victor Cheng" userId="494350ef4944c44a" providerId="LiveId" clId="{5824D4C2-B5DC-480E-A6F4-70E61E4404A2}" dt="2024-02-04T15:02:45.091" v="2399" actId="947"/>
          <ac:spMkLst>
            <pc:docMk/>
            <pc:sldMk cId="1723758533" sldId="291"/>
            <ac:spMk id="3" creationId="{FA33BC54-F0E6-0446-B28A-8E00E7B8C172}"/>
          </ac:spMkLst>
        </pc:spChg>
        <pc:spChg chg="mod">
          <ac:chgData name="Victor Cheng" userId="494350ef4944c44a" providerId="LiveId" clId="{5824D4C2-B5DC-480E-A6F4-70E61E4404A2}" dt="2024-02-04T15:02:45.091" v="2395" actId="947"/>
          <ac:spMkLst>
            <pc:docMk/>
            <pc:sldMk cId="1723758533" sldId="291"/>
            <ac:spMk id="6" creationId="{ADBC1CBD-D69C-494B-A867-88C25533B827}"/>
          </ac:spMkLst>
        </pc:spChg>
      </pc:sldChg>
      <pc:sldChg chg="modSp mod">
        <pc:chgData name="Victor Cheng" userId="494350ef4944c44a" providerId="LiveId" clId="{5824D4C2-B5DC-480E-A6F4-70E61E4404A2}" dt="2024-02-04T15:02:45.090" v="2391" actId="947"/>
        <pc:sldMkLst>
          <pc:docMk/>
          <pc:sldMk cId="1573543813" sldId="292"/>
        </pc:sldMkLst>
        <pc:spChg chg="mod">
          <ac:chgData name="Victor Cheng" userId="494350ef4944c44a" providerId="LiveId" clId="{5824D4C2-B5DC-480E-A6F4-70E61E4404A2}" dt="2024-02-04T15:02:45.090" v="2391" actId="947"/>
          <ac:spMkLst>
            <pc:docMk/>
            <pc:sldMk cId="1573543813" sldId="292"/>
            <ac:spMk id="2" creationId="{57732887-E75A-9849-BC3E-816980225373}"/>
          </ac:spMkLst>
        </pc:spChg>
        <pc:spChg chg="mod">
          <ac:chgData name="Victor Cheng" userId="494350ef4944c44a" providerId="LiveId" clId="{5824D4C2-B5DC-480E-A6F4-70E61E4404A2}" dt="2024-02-04T15:02:45.090" v="2387" actId="947"/>
          <ac:spMkLst>
            <pc:docMk/>
            <pc:sldMk cId="1573543813" sldId="292"/>
            <ac:spMk id="3" creationId="{355D6CC7-D98F-B941-9500-F6ECBAA79E6C}"/>
          </ac:spMkLst>
        </pc:spChg>
      </pc:sldChg>
      <pc:sldChg chg="modSp mod">
        <pc:chgData name="Victor Cheng" userId="494350ef4944c44a" providerId="LiveId" clId="{5824D4C2-B5DC-480E-A6F4-70E61E4404A2}" dt="2024-02-04T15:02:45.089" v="2383" actId="947"/>
        <pc:sldMkLst>
          <pc:docMk/>
          <pc:sldMk cId="631445314" sldId="293"/>
        </pc:sldMkLst>
        <pc:spChg chg="mod">
          <ac:chgData name="Victor Cheng" userId="494350ef4944c44a" providerId="LiveId" clId="{5824D4C2-B5DC-480E-A6F4-70E61E4404A2}" dt="2024-02-04T15:02:45.089" v="2383" actId="947"/>
          <ac:spMkLst>
            <pc:docMk/>
            <pc:sldMk cId="631445314" sldId="293"/>
            <ac:spMk id="2" creationId="{9374048D-C6A7-ED40-87EB-B28659638974}"/>
          </ac:spMkLst>
        </pc:spChg>
        <pc:spChg chg="mod">
          <ac:chgData name="Victor Cheng" userId="494350ef4944c44a" providerId="LiveId" clId="{5824D4C2-B5DC-480E-A6F4-70E61E4404A2}" dt="2024-02-04T15:02:45.089" v="2379" actId="947"/>
          <ac:spMkLst>
            <pc:docMk/>
            <pc:sldMk cId="631445314" sldId="293"/>
            <ac:spMk id="3" creationId="{D784ECBC-DCCC-8D45-9560-B5950BD3E727}"/>
          </ac:spMkLst>
        </pc:spChg>
        <pc:spChg chg="mod">
          <ac:chgData name="Victor Cheng" userId="494350ef4944c44a" providerId="LiveId" clId="{5824D4C2-B5DC-480E-A6F4-70E61E4404A2}" dt="2024-02-04T15:02:45.088" v="2375" actId="947"/>
          <ac:spMkLst>
            <pc:docMk/>
            <pc:sldMk cId="631445314" sldId="293"/>
            <ac:spMk id="7" creationId="{99D56795-E2F4-2D48-9980-E6633BD5E6F1}"/>
          </ac:spMkLst>
        </pc:spChg>
        <pc:spChg chg="mod">
          <ac:chgData name="Victor Cheng" userId="494350ef4944c44a" providerId="LiveId" clId="{5824D4C2-B5DC-480E-A6F4-70E61E4404A2}" dt="2024-02-04T15:02:45.088" v="2371" actId="947"/>
          <ac:spMkLst>
            <pc:docMk/>
            <pc:sldMk cId="631445314" sldId="293"/>
            <ac:spMk id="8" creationId="{4F267D65-67CE-8C46-9E5A-02FDAF92BBC3}"/>
          </ac:spMkLst>
        </pc:spChg>
      </pc:sldChg>
      <pc:sldChg chg="modSp mod">
        <pc:chgData name="Victor Cheng" userId="494350ef4944c44a" providerId="LiveId" clId="{5824D4C2-B5DC-480E-A6F4-70E61E4404A2}" dt="2024-02-04T15:02:45.087" v="2367" actId="947"/>
        <pc:sldMkLst>
          <pc:docMk/>
          <pc:sldMk cId="4047080779" sldId="294"/>
        </pc:sldMkLst>
        <pc:spChg chg="mod">
          <ac:chgData name="Victor Cheng" userId="494350ef4944c44a" providerId="LiveId" clId="{5824D4C2-B5DC-480E-A6F4-70E61E4404A2}" dt="2024-02-04T15:02:45.087" v="2367" actId="947"/>
          <ac:spMkLst>
            <pc:docMk/>
            <pc:sldMk cId="4047080779" sldId="294"/>
            <ac:spMk id="2" creationId="{D82BCA1E-6AE2-954B-A16A-50740CA5BFF1}"/>
          </ac:spMkLst>
        </pc:spChg>
        <pc:spChg chg="mod">
          <ac:chgData name="Victor Cheng" userId="494350ef4944c44a" providerId="LiveId" clId="{5824D4C2-B5DC-480E-A6F4-70E61E4404A2}" dt="2024-02-04T15:02:45.087" v="2363" actId="947"/>
          <ac:spMkLst>
            <pc:docMk/>
            <pc:sldMk cId="4047080779" sldId="294"/>
            <ac:spMk id="3" creationId="{22A08E4E-71CD-414A-893B-4C5F603BA465}"/>
          </ac:spMkLst>
        </pc:spChg>
        <pc:spChg chg="mod">
          <ac:chgData name="Victor Cheng" userId="494350ef4944c44a" providerId="LiveId" clId="{5824D4C2-B5DC-480E-A6F4-70E61E4404A2}" dt="2024-02-04T15:02:45.087" v="2359" actId="947"/>
          <ac:spMkLst>
            <pc:docMk/>
            <pc:sldMk cId="4047080779" sldId="294"/>
            <ac:spMk id="7" creationId="{5E337FE4-CF9F-1444-A32C-EDA9F5AC2862}"/>
          </ac:spMkLst>
        </pc:spChg>
      </pc:sldChg>
      <pc:sldChg chg="modSp mod">
        <pc:chgData name="Victor Cheng" userId="494350ef4944c44a" providerId="LiveId" clId="{5824D4C2-B5DC-480E-A6F4-70E61E4404A2}" dt="2024-02-04T15:02:45.086" v="2355" actId="947"/>
        <pc:sldMkLst>
          <pc:docMk/>
          <pc:sldMk cId="3393794351" sldId="295"/>
        </pc:sldMkLst>
        <pc:spChg chg="mod">
          <ac:chgData name="Victor Cheng" userId="494350ef4944c44a" providerId="LiveId" clId="{5824D4C2-B5DC-480E-A6F4-70E61E4404A2}" dt="2024-02-04T15:02:45.086" v="2355" actId="947"/>
          <ac:spMkLst>
            <pc:docMk/>
            <pc:sldMk cId="3393794351" sldId="295"/>
            <ac:spMk id="2" creationId="{BAD1C3B1-A8AF-BF4F-901F-A3C8A0B3A904}"/>
          </ac:spMkLst>
        </pc:spChg>
        <pc:spChg chg="mod">
          <ac:chgData name="Victor Cheng" userId="494350ef4944c44a" providerId="LiveId" clId="{5824D4C2-B5DC-480E-A6F4-70E61E4404A2}" dt="2024-02-04T15:02:45.082" v="2351" actId="947"/>
          <ac:spMkLst>
            <pc:docMk/>
            <pc:sldMk cId="3393794351" sldId="295"/>
            <ac:spMk id="3" creationId="{21746F5F-ECA3-CB4E-89DB-5E7AFF61BFD7}"/>
          </ac:spMkLst>
        </pc:spChg>
        <pc:spChg chg="mod">
          <ac:chgData name="Victor Cheng" userId="494350ef4944c44a" providerId="LiveId" clId="{5824D4C2-B5DC-480E-A6F4-70E61E4404A2}" dt="2024-02-04T15:02:45.081" v="2347" actId="947"/>
          <ac:spMkLst>
            <pc:docMk/>
            <pc:sldMk cId="3393794351" sldId="295"/>
            <ac:spMk id="7" creationId="{78A9D6B3-48AE-0749-91B7-C922014C50C2}"/>
          </ac:spMkLst>
        </pc:spChg>
        <pc:spChg chg="mod">
          <ac:chgData name="Victor Cheng" userId="494350ef4944c44a" providerId="LiveId" clId="{5824D4C2-B5DC-480E-A6F4-70E61E4404A2}" dt="2024-02-04T15:02:45.080" v="2343" actId="947"/>
          <ac:spMkLst>
            <pc:docMk/>
            <pc:sldMk cId="3393794351" sldId="295"/>
            <ac:spMk id="8" creationId="{8D5F1EE5-C3FD-9D4D-B347-A2D9A7742DE7}"/>
          </ac:spMkLst>
        </pc:spChg>
        <pc:spChg chg="mod">
          <ac:chgData name="Victor Cheng" userId="494350ef4944c44a" providerId="LiveId" clId="{5824D4C2-B5DC-480E-A6F4-70E61E4404A2}" dt="2024-02-04T15:02:45.080" v="2339" actId="947"/>
          <ac:spMkLst>
            <pc:docMk/>
            <pc:sldMk cId="3393794351" sldId="295"/>
            <ac:spMk id="9" creationId="{2923001E-B6A4-B543-B949-A24AB1823F8F}"/>
          </ac:spMkLst>
        </pc:spChg>
        <pc:spChg chg="mod">
          <ac:chgData name="Victor Cheng" userId="494350ef4944c44a" providerId="LiveId" clId="{5824D4C2-B5DC-480E-A6F4-70E61E4404A2}" dt="2024-02-04T15:02:45.079" v="2335" actId="947"/>
          <ac:spMkLst>
            <pc:docMk/>
            <pc:sldMk cId="3393794351" sldId="295"/>
            <ac:spMk id="10" creationId="{C282A9BF-AF5E-8A4D-994B-A96C147A3233}"/>
          </ac:spMkLst>
        </pc:spChg>
        <pc:spChg chg="mod">
          <ac:chgData name="Victor Cheng" userId="494350ef4944c44a" providerId="LiveId" clId="{5824D4C2-B5DC-480E-A6F4-70E61E4404A2}" dt="2024-02-04T15:02:45.077" v="2331" actId="947"/>
          <ac:spMkLst>
            <pc:docMk/>
            <pc:sldMk cId="3393794351" sldId="295"/>
            <ac:spMk id="11" creationId="{C51E329D-3BD9-D44D-84BF-54E1DE0EA98D}"/>
          </ac:spMkLst>
        </pc:spChg>
      </pc:sldChg>
      <pc:sldChg chg="modSp mod">
        <pc:chgData name="Victor Cheng" userId="494350ef4944c44a" providerId="LiveId" clId="{5824D4C2-B5DC-480E-A6F4-70E61E4404A2}" dt="2024-02-04T15:02:45.076" v="2327" actId="947"/>
        <pc:sldMkLst>
          <pc:docMk/>
          <pc:sldMk cId="3478637182" sldId="296"/>
        </pc:sldMkLst>
        <pc:spChg chg="mod">
          <ac:chgData name="Victor Cheng" userId="494350ef4944c44a" providerId="LiveId" clId="{5824D4C2-B5DC-480E-A6F4-70E61E4404A2}" dt="2024-02-04T15:02:45.076" v="2327" actId="947"/>
          <ac:spMkLst>
            <pc:docMk/>
            <pc:sldMk cId="3478637182" sldId="296"/>
            <ac:spMk id="2" creationId="{52111391-D96D-7048-B3AC-E4E1970DB11E}"/>
          </ac:spMkLst>
        </pc:spChg>
        <pc:spChg chg="mod">
          <ac:chgData name="Victor Cheng" userId="494350ef4944c44a" providerId="LiveId" clId="{5824D4C2-B5DC-480E-A6F4-70E61E4404A2}" dt="2024-02-04T15:02:45.075" v="2323" actId="947"/>
          <ac:spMkLst>
            <pc:docMk/>
            <pc:sldMk cId="3478637182" sldId="296"/>
            <ac:spMk id="3" creationId="{80D93A2C-8E1E-4E48-B88A-146FF352D4EE}"/>
          </ac:spMkLst>
        </pc:spChg>
        <pc:spChg chg="mod">
          <ac:chgData name="Victor Cheng" userId="494350ef4944c44a" providerId="LiveId" clId="{5824D4C2-B5DC-480E-A6F4-70E61E4404A2}" dt="2024-02-04T15:02:45.073" v="2319" actId="947"/>
          <ac:spMkLst>
            <pc:docMk/>
            <pc:sldMk cId="3478637182" sldId="296"/>
            <ac:spMk id="7" creationId="{FA69F07D-D05A-9444-83D6-BCC7A73298B0}"/>
          </ac:spMkLst>
        </pc:spChg>
      </pc:sldChg>
      <pc:sldChg chg="modSp mod">
        <pc:chgData name="Victor Cheng" userId="494350ef4944c44a" providerId="LiveId" clId="{5824D4C2-B5DC-480E-A6F4-70E61E4404A2}" dt="2024-02-04T15:02:45.073" v="2315" actId="947"/>
        <pc:sldMkLst>
          <pc:docMk/>
          <pc:sldMk cId="3008564324" sldId="297"/>
        </pc:sldMkLst>
        <pc:spChg chg="mod">
          <ac:chgData name="Victor Cheng" userId="494350ef4944c44a" providerId="LiveId" clId="{5824D4C2-B5DC-480E-A6F4-70E61E4404A2}" dt="2024-02-04T15:02:45.073" v="2315" actId="947"/>
          <ac:spMkLst>
            <pc:docMk/>
            <pc:sldMk cId="3008564324" sldId="297"/>
            <ac:spMk id="2" creationId="{C8E7FB5F-4818-AC43-BABD-B1C9E1EE18A1}"/>
          </ac:spMkLst>
        </pc:spChg>
        <pc:spChg chg="mod">
          <ac:chgData name="Victor Cheng" userId="494350ef4944c44a" providerId="LiveId" clId="{5824D4C2-B5DC-480E-A6F4-70E61E4404A2}" dt="2024-02-04T15:02:45.072" v="2311" actId="947"/>
          <ac:spMkLst>
            <pc:docMk/>
            <pc:sldMk cId="3008564324" sldId="297"/>
            <ac:spMk id="3" creationId="{E5E9ED82-F14C-0349-AA75-D7DE25E9829A}"/>
          </ac:spMkLst>
        </pc:spChg>
        <pc:spChg chg="mod">
          <ac:chgData name="Victor Cheng" userId="494350ef4944c44a" providerId="LiveId" clId="{5824D4C2-B5DC-480E-A6F4-70E61E4404A2}" dt="2024-02-04T15:02:45.072" v="2307" actId="947"/>
          <ac:spMkLst>
            <pc:docMk/>
            <pc:sldMk cId="3008564324" sldId="297"/>
            <ac:spMk id="7" creationId="{202E860D-BEB9-6741-B58A-4221ACAEF387}"/>
          </ac:spMkLst>
        </pc:spChg>
      </pc:sldChg>
      <pc:sldChg chg="modSp mod">
        <pc:chgData name="Victor Cheng" userId="494350ef4944c44a" providerId="LiveId" clId="{5824D4C2-B5DC-480E-A6F4-70E61E4404A2}" dt="2024-02-04T15:02:45.071" v="2303" actId="947"/>
        <pc:sldMkLst>
          <pc:docMk/>
          <pc:sldMk cId="1574694542" sldId="298"/>
        </pc:sldMkLst>
        <pc:spChg chg="mod">
          <ac:chgData name="Victor Cheng" userId="494350ef4944c44a" providerId="LiveId" clId="{5824D4C2-B5DC-480E-A6F4-70E61E4404A2}" dt="2024-02-04T15:02:45.071" v="2303" actId="947"/>
          <ac:spMkLst>
            <pc:docMk/>
            <pc:sldMk cId="1574694542" sldId="298"/>
            <ac:spMk id="2" creationId="{7012CF02-73EF-0B4C-9415-DBD5FEF7B442}"/>
          </ac:spMkLst>
        </pc:spChg>
        <pc:spChg chg="mod">
          <ac:chgData name="Victor Cheng" userId="494350ef4944c44a" providerId="LiveId" clId="{5824D4C2-B5DC-480E-A6F4-70E61E4404A2}" dt="2024-02-04T15:02:45.071" v="2299" actId="947"/>
          <ac:spMkLst>
            <pc:docMk/>
            <pc:sldMk cId="1574694542" sldId="298"/>
            <ac:spMk id="3" creationId="{A3769D7A-BD69-D24C-80A3-29C54D3F31B8}"/>
          </ac:spMkLst>
        </pc:spChg>
      </pc:sldChg>
      <pc:sldChg chg="modSp mod">
        <pc:chgData name="Victor Cheng" userId="494350ef4944c44a" providerId="LiveId" clId="{5824D4C2-B5DC-480E-A6F4-70E61E4404A2}" dt="2024-02-04T15:02:45.071" v="2295" actId="947"/>
        <pc:sldMkLst>
          <pc:docMk/>
          <pc:sldMk cId="4147714168" sldId="299"/>
        </pc:sldMkLst>
        <pc:spChg chg="mod">
          <ac:chgData name="Victor Cheng" userId="494350ef4944c44a" providerId="LiveId" clId="{5824D4C2-B5DC-480E-A6F4-70E61E4404A2}" dt="2024-02-04T15:02:45.071" v="2295" actId="947"/>
          <ac:spMkLst>
            <pc:docMk/>
            <pc:sldMk cId="4147714168" sldId="299"/>
            <ac:spMk id="2" creationId="{29714331-A473-5148-ACDE-3EAB846667A4}"/>
          </ac:spMkLst>
        </pc:spChg>
        <pc:spChg chg="mod">
          <ac:chgData name="Victor Cheng" userId="494350ef4944c44a" providerId="LiveId" clId="{5824D4C2-B5DC-480E-A6F4-70E61E4404A2}" dt="2024-02-04T15:02:45.070" v="2291" actId="947"/>
          <ac:spMkLst>
            <pc:docMk/>
            <pc:sldMk cId="4147714168" sldId="299"/>
            <ac:spMk id="3" creationId="{B0FB324C-B1FC-AE42-A102-8272E03F5991}"/>
          </ac:spMkLst>
        </pc:spChg>
        <pc:spChg chg="mod">
          <ac:chgData name="Victor Cheng" userId="494350ef4944c44a" providerId="LiveId" clId="{5824D4C2-B5DC-480E-A6F4-70E61E4404A2}" dt="2024-02-04T15:02:45.070" v="2287" actId="947"/>
          <ac:spMkLst>
            <pc:docMk/>
            <pc:sldMk cId="4147714168" sldId="299"/>
            <ac:spMk id="8" creationId="{1470B3E2-A8DD-6D49-995F-4AA7BC2790E2}"/>
          </ac:spMkLst>
        </pc:spChg>
        <pc:spChg chg="mod">
          <ac:chgData name="Victor Cheng" userId="494350ef4944c44a" providerId="LiveId" clId="{5824D4C2-B5DC-480E-A6F4-70E61E4404A2}" dt="2024-02-04T15:02:45.069" v="2283" actId="947"/>
          <ac:spMkLst>
            <pc:docMk/>
            <pc:sldMk cId="4147714168" sldId="299"/>
            <ac:spMk id="9" creationId="{2BAC5B24-3460-6646-AFB0-ADBEB2AFF711}"/>
          </ac:spMkLst>
        </pc:spChg>
        <pc:spChg chg="mod">
          <ac:chgData name="Victor Cheng" userId="494350ef4944c44a" providerId="LiveId" clId="{5824D4C2-B5DC-480E-A6F4-70E61E4404A2}" dt="2024-02-04T15:02:45.069" v="2279" actId="947"/>
          <ac:spMkLst>
            <pc:docMk/>
            <pc:sldMk cId="4147714168" sldId="299"/>
            <ac:spMk id="10" creationId="{52C9D174-07E6-9942-96B8-E39C843F6116}"/>
          </ac:spMkLst>
        </pc:spChg>
      </pc:sldChg>
      <pc:sldChg chg="modSp mod">
        <pc:chgData name="Victor Cheng" userId="494350ef4944c44a" providerId="LiveId" clId="{5824D4C2-B5DC-480E-A6F4-70E61E4404A2}" dt="2024-02-04T15:02:45.068" v="2275" actId="947"/>
        <pc:sldMkLst>
          <pc:docMk/>
          <pc:sldMk cId="1762943742" sldId="300"/>
        </pc:sldMkLst>
        <pc:spChg chg="mod">
          <ac:chgData name="Victor Cheng" userId="494350ef4944c44a" providerId="LiveId" clId="{5824D4C2-B5DC-480E-A6F4-70E61E4404A2}" dt="2024-02-04T15:02:45.068" v="2275" actId="947"/>
          <ac:spMkLst>
            <pc:docMk/>
            <pc:sldMk cId="1762943742" sldId="300"/>
            <ac:spMk id="2" creationId="{1F48F956-846B-FA4B-835A-E83936D5A7D4}"/>
          </ac:spMkLst>
        </pc:spChg>
        <pc:spChg chg="mod">
          <ac:chgData name="Victor Cheng" userId="494350ef4944c44a" providerId="LiveId" clId="{5824D4C2-B5DC-480E-A6F4-70E61E4404A2}" dt="2024-02-04T15:02:45.068" v="2271" actId="947"/>
          <ac:spMkLst>
            <pc:docMk/>
            <pc:sldMk cId="1762943742" sldId="300"/>
            <ac:spMk id="3" creationId="{4DF3C01D-F37E-524B-AB5C-5D1B839581E9}"/>
          </ac:spMkLst>
        </pc:spChg>
        <pc:spChg chg="mod">
          <ac:chgData name="Victor Cheng" userId="494350ef4944c44a" providerId="LiveId" clId="{5824D4C2-B5DC-480E-A6F4-70E61E4404A2}" dt="2024-02-04T15:02:45.067" v="2267" actId="947"/>
          <ac:spMkLst>
            <pc:docMk/>
            <pc:sldMk cId="1762943742" sldId="300"/>
            <ac:spMk id="8" creationId="{FF2EA96A-930F-4B49-9224-92702714AB86}"/>
          </ac:spMkLst>
        </pc:spChg>
      </pc:sldChg>
      <pc:sldChg chg="modSp mod">
        <pc:chgData name="Victor Cheng" userId="494350ef4944c44a" providerId="LiveId" clId="{5824D4C2-B5DC-480E-A6F4-70E61E4404A2}" dt="2024-02-04T15:02:45.067" v="2263" actId="947"/>
        <pc:sldMkLst>
          <pc:docMk/>
          <pc:sldMk cId="1668140665" sldId="301"/>
        </pc:sldMkLst>
        <pc:spChg chg="mod">
          <ac:chgData name="Victor Cheng" userId="494350ef4944c44a" providerId="LiveId" clId="{5824D4C2-B5DC-480E-A6F4-70E61E4404A2}" dt="2024-02-04T15:02:45.067" v="2263" actId="947"/>
          <ac:spMkLst>
            <pc:docMk/>
            <pc:sldMk cId="1668140665" sldId="301"/>
            <ac:spMk id="2" creationId="{74845154-7875-5942-BF31-0584D8B3DE35}"/>
          </ac:spMkLst>
        </pc:spChg>
        <pc:spChg chg="mod">
          <ac:chgData name="Victor Cheng" userId="494350ef4944c44a" providerId="LiveId" clId="{5824D4C2-B5DC-480E-A6F4-70E61E4404A2}" dt="2024-02-04T15:02:45.067" v="2259" actId="947"/>
          <ac:spMkLst>
            <pc:docMk/>
            <pc:sldMk cId="1668140665" sldId="301"/>
            <ac:spMk id="3" creationId="{B3860CD5-4A85-BA49-89ED-45EA05E2BD99}"/>
          </ac:spMkLst>
        </pc:spChg>
        <pc:spChg chg="mod">
          <ac:chgData name="Victor Cheng" userId="494350ef4944c44a" providerId="LiveId" clId="{5824D4C2-B5DC-480E-A6F4-70E61E4404A2}" dt="2024-02-04T15:02:45.066" v="2255" actId="947"/>
          <ac:spMkLst>
            <pc:docMk/>
            <pc:sldMk cId="1668140665" sldId="301"/>
            <ac:spMk id="8" creationId="{3E245AB4-1263-F34C-AE7A-EA3B5796BA9F}"/>
          </ac:spMkLst>
        </pc:spChg>
        <pc:spChg chg="mod">
          <ac:chgData name="Victor Cheng" userId="494350ef4944c44a" providerId="LiveId" clId="{5824D4C2-B5DC-480E-A6F4-70E61E4404A2}" dt="2024-02-04T15:02:45.066" v="2251" actId="947"/>
          <ac:spMkLst>
            <pc:docMk/>
            <pc:sldMk cId="1668140665" sldId="301"/>
            <ac:spMk id="9" creationId="{C6B2D2B6-74BA-B841-B7F3-D1A57FA83922}"/>
          </ac:spMkLst>
        </pc:spChg>
        <pc:spChg chg="mod">
          <ac:chgData name="Victor Cheng" userId="494350ef4944c44a" providerId="LiveId" clId="{5824D4C2-B5DC-480E-A6F4-70E61E4404A2}" dt="2024-02-04T15:02:45.065" v="2247" actId="947"/>
          <ac:spMkLst>
            <pc:docMk/>
            <pc:sldMk cId="1668140665" sldId="301"/>
            <ac:spMk id="10" creationId="{9C500860-AF23-6140-A4A8-80E31888E19C}"/>
          </ac:spMkLst>
        </pc:spChg>
        <pc:spChg chg="mod">
          <ac:chgData name="Victor Cheng" userId="494350ef4944c44a" providerId="LiveId" clId="{5824D4C2-B5DC-480E-A6F4-70E61E4404A2}" dt="2024-02-04T15:02:45.064" v="2243" actId="947"/>
          <ac:spMkLst>
            <pc:docMk/>
            <pc:sldMk cId="1668140665" sldId="301"/>
            <ac:spMk id="11" creationId="{0955B017-6113-074F-82B3-AC7E2CD1B423}"/>
          </ac:spMkLst>
        </pc:spChg>
        <pc:spChg chg="mod">
          <ac:chgData name="Victor Cheng" userId="494350ef4944c44a" providerId="LiveId" clId="{5824D4C2-B5DC-480E-A6F4-70E61E4404A2}" dt="2024-02-04T15:02:45.064" v="2239" actId="947"/>
          <ac:spMkLst>
            <pc:docMk/>
            <pc:sldMk cId="1668140665" sldId="301"/>
            <ac:spMk id="12" creationId="{E7FE8194-34B1-3342-8890-873480AD4B7D}"/>
          </ac:spMkLst>
        </pc:spChg>
        <pc:spChg chg="mod">
          <ac:chgData name="Victor Cheng" userId="494350ef4944c44a" providerId="LiveId" clId="{5824D4C2-B5DC-480E-A6F4-70E61E4404A2}" dt="2024-02-04T15:02:45.064" v="2235" actId="947"/>
          <ac:spMkLst>
            <pc:docMk/>
            <pc:sldMk cId="1668140665" sldId="301"/>
            <ac:spMk id="13" creationId="{68DC7B11-D4E9-054E-B24F-0B801289FA11}"/>
          </ac:spMkLst>
        </pc:spChg>
        <pc:spChg chg="mod">
          <ac:chgData name="Victor Cheng" userId="494350ef4944c44a" providerId="LiveId" clId="{5824D4C2-B5DC-480E-A6F4-70E61E4404A2}" dt="2024-02-04T15:02:45.063" v="2231" actId="947"/>
          <ac:spMkLst>
            <pc:docMk/>
            <pc:sldMk cId="1668140665" sldId="301"/>
            <ac:spMk id="14" creationId="{BC07980F-4D44-2848-A986-BDF265987402}"/>
          </ac:spMkLst>
        </pc:spChg>
      </pc:sldChg>
      <pc:sldChg chg="modSp mod">
        <pc:chgData name="Victor Cheng" userId="494350ef4944c44a" providerId="LiveId" clId="{5824D4C2-B5DC-480E-A6F4-70E61E4404A2}" dt="2024-02-04T15:02:45.063" v="2227" actId="947"/>
        <pc:sldMkLst>
          <pc:docMk/>
          <pc:sldMk cId="998661402" sldId="302"/>
        </pc:sldMkLst>
        <pc:spChg chg="mod">
          <ac:chgData name="Victor Cheng" userId="494350ef4944c44a" providerId="LiveId" clId="{5824D4C2-B5DC-480E-A6F4-70E61E4404A2}" dt="2024-02-04T15:02:45.063" v="2227" actId="947"/>
          <ac:spMkLst>
            <pc:docMk/>
            <pc:sldMk cId="998661402" sldId="302"/>
            <ac:spMk id="2" creationId="{EA68A659-CA28-7F49-BD62-6F68647E590C}"/>
          </ac:spMkLst>
        </pc:spChg>
        <pc:spChg chg="mod">
          <ac:chgData name="Victor Cheng" userId="494350ef4944c44a" providerId="LiveId" clId="{5824D4C2-B5DC-480E-A6F4-70E61E4404A2}" dt="2024-02-04T15:02:45.062" v="2223" actId="947"/>
          <ac:spMkLst>
            <pc:docMk/>
            <pc:sldMk cId="998661402" sldId="302"/>
            <ac:spMk id="3" creationId="{6E98CACE-A4AF-7D4A-8239-1BDACF92A62B}"/>
          </ac:spMkLst>
        </pc:spChg>
        <pc:spChg chg="mod">
          <ac:chgData name="Victor Cheng" userId="494350ef4944c44a" providerId="LiveId" clId="{5824D4C2-B5DC-480E-A6F4-70E61E4404A2}" dt="2024-02-04T15:02:45.062" v="2219" actId="947"/>
          <ac:spMkLst>
            <pc:docMk/>
            <pc:sldMk cId="998661402" sldId="302"/>
            <ac:spMk id="8" creationId="{8C67B8FC-33C3-3E46-9AE4-1792EA6F2B6C}"/>
          </ac:spMkLst>
        </pc:spChg>
      </pc:sldChg>
      <pc:sldChg chg="modSp mod">
        <pc:chgData name="Victor Cheng" userId="494350ef4944c44a" providerId="LiveId" clId="{5824D4C2-B5DC-480E-A6F4-70E61E4404A2}" dt="2024-02-04T15:02:45.061" v="2215" actId="947"/>
        <pc:sldMkLst>
          <pc:docMk/>
          <pc:sldMk cId="3399981741" sldId="303"/>
        </pc:sldMkLst>
        <pc:spChg chg="mod">
          <ac:chgData name="Victor Cheng" userId="494350ef4944c44a" providerId="LiveId" clId="{5824D4C2-B5DC-480E-A6F4-70E61E4404A2}" dt="2024-02-04T15:02:45.061" v="2215" actId="947"/>
          <ac:spMkLst>
            <pc:docMk/>
            <pc:sldMk cId="3399981741" sldId="303"/>
            <ac:spMk id="2" creationId="{04D2BA60-72A0-7E48-BF01-F389D4163442}"/>
          </ac:spMkLst>
        </pc:spChg>
        <pc:spChg chg="mod">
          <ac:chgData name="Victor Cheng" userId="494350ef4944c44a" providerId="LiveId" clId="{5824D4C2-B5DC-480E-A6F4-70E61E4404A2}" dt="2024-02-04T15:02:45.061" v="2211" actId="947"/>
          <ac:spMkLst>
            <pc:docMk/>
            <pc:sldMk cId="3399981741" sldId="303"/>
            <ac:spMk id="3" creationId="{F3B8C1B3-7F7F-F741-92F6-F7F1ECC91F57}"/>
          </ac:spMkLst>
        </pc:spChg>
        <pc:spChg chg="mod">
          <ac:chgData name="Victor Cheng" userId="494350ef4944c44a" providerId="LiveId" clId="{5824D4C2-B5DC-480E-A6F4-70E61E4404A2}" dt="2024-02-04T15:02:45.061" v="2207" actId="947"/>
          <ac:spMkLst>
            <pc:docMk/>
            <pc:sldMk cId="3399981741" sldId="303"/>
            <ac:spMk id="8" creationId="{FF983260-E9F5-7147-9EA7-5F079E90261D}"/>
          </ac:spMkLst>
        </pc:spChg>
      </pc:sldChg>
      <pc:sldChg chg="modSp mod">
        <pc:chgData name="Victor Cheng" userId="494350ef4944c44a" providerId="LiveId" clId="{5824D4C2-B5DC-480E-A6F4-70E61E4404A2}" dt="2024-02-04T15:02:45.060" v="2203" actId="947"/>
        <pc:sldMkLst>
          <pc:docMk/>
          <pc:sldMk cId="4283628214" sldId="304"/>
        </pc:sldMkLst>
        <pc:spChg chg="mod">
          <ac:chgData name="Victor Cheng" userId="494350ef4944c44a" providerId="LiveId" clId="{5824D4C2-B5DC-480E-A6F4-70E61E4404A2}" dt="2024-02-04T15:02:45.060" v="2203" actId="947"/>
          <ac:spMkLst>
            <pc:docMk/>
            <pc:sldMk cId="4283628214" sldId="304"/>
            <ac:spMk id="2" creationId="{16AFA2BE-D440-9243-970D-C058BA80928A}"/>
          </ac:spMkLst>
        </pc:spChg>
        <pc:spChg chg="mod">
          <ac:chgData name="Victor Cheng" userId="494350ef4944c44a" providerId="LiveId" clId="{5824D4C2-B5DC-480E-A6F4-70E61E4404A2}" dt="2024-02-04T15:02:45.060" v="2199" actId="947"/>
          <ac:spMkLst>
            <pc:docMk/>
            <pc:sldMk cId="4283628214" sldId="304"/>
            <ac:spMk id="3" creationId="{00CD9D0C-0282-8E4B-BAB2-03CC70E7CE31}"/>
          </ac:spMkLst>
        </pc:spChg>
        <pc:spChg chg="mod">
          <ac:chgData name="Victor Cheng" userId="494350ef4944c44a" providerId="LiveId" clId="{5824D4C2-B5DC-480E-A6F4-70E61E4404A2}" dt="2024-02-04T15:02:45.059" v="2195" actId="947"/>
          <ac:spMkLst>
            <pc:docMk/>
            <pc:sldMk cId="4283628214" sldId="304"/>
            <ac:spMk id="8" creationId="{E46FC1B7-663A-5843-A809-82EE4502D399}"/>
          </ac:spMkLst>
        </pc:spChg>
      </pc:sldChg>
      <pc:sldChg chg="modSp mod">
        <pc:chgData name="Victor Cheng" userId="494350ef4944c44a" providerId="LiveId" clId="{5824D4C2-B5DC-480E-A6F4-70E61E4404A2}" dt="2024-02-04T15:02:45.059" v="2191" actId="947"/>
        <pc:sldMkLst>
          <pc:docMk/>
          <pc:sldMk cId="3964546267" sldId="305"/>
        </pc:sldMkLst>
        <pc:spChg chg="mod">
          <ac:chgData name="Victor Cheng" userId="494350ef4944c44a" providerId="LiveId" clId="{5824D4C2-B5DC-480E-A6F4-70E61E4404A2}" dt="2024-02-04T15:02:45.059" v="2191" actId="947"/>
          <ac:spMkLst>
            <pc:docMk/>
            <pc:sldMk cId="3964546267" sldId="305"/>
            <ac:spMk id="2" creationId="{A0DD71BD-8528-B641-97D4-8FBD89537267}"/>
          </ac:spMkLst>
        </pc:spChg>
        <pc:spChg chg="mod">
          <ac:chgData name="Victor Cheng" userId="494350ef4944c44a" providerId="LiveId" clId="{5824D4C2-B5DC-480E-A6F4-70E61E4404A2}" dt="2024-02-04T15:02:45.058" v="2187" actId="947"/>
          <ac:spMkLst>
            <pc:docMk/>
            <pc:sldMk cId="3964546267" sldId="305"/>
            <ac:spMk id="3" creationId="{E2241DFA-F3CE-3645-A7C9-354C25B8CAE8}"/>
          </ac:spMkLst>
        </pc:spChg>
      </pc:sldChg>
      <pc:sldChg chg="modSp mod">
        <pc:chgData name="Victor Cheng" userId="494350ef4944c44a" providerId="LiveId" clId="{5824D4C2-B5DC-480E-A6F4-70E61E4404A2}" dt="2024-02-04T15:02:45.058" v="2183" actId="947"/>
        <pc:sldMkLst>
          <pc:docMk/>
          <pc:sldMk cId="1747195411" sldId="306"/>
        </pc:sldMkLst>
        <pc:spChg chg="mod">
          <ac:chgData name="Victor Cheng" userId="494350ef4944c44a" providerId="LiveId" clId="{5824D4C2-B5DC-480E-A6F4-70E61E4404A2}" dt="2024-02-04T15:02:45.058" v="2183" actId="947"/>
          <ac:spMkLst>
            <pc:docMk/>
            <pc:sldMk cId="1747195411" sldId="306"/>
            <ac:spMk id="2" creationId="{9364F56A-C8B0-7047-AFE6-7DA56AA467E6}"/>
          </ac:spMkLst>
        </pc:spChg>
        <pc:spChg chg="mod">
          <ac:chgData name="Victor Cheng" userId="494350ef4944c44a" providerId="LiveId" clId="{5824D4C2-B5DC-480E-A6F4-70E61E4404A2}" dt="2024-02-04T15:02:45.057" v="2179" actId="947"/>
          <ac:spMkLst>
            <pc:docMk/>
            <pc:sldMk cId="1747195411" sldId="306"/>
            <ac:spMk id="3" creationId="{8CDAF67F-C740-F14C-8466-8557D313D1AC}"/>
          </ac:spMkLst>
        </pc:spChg>
      </pc:sldChg>
      <pc:sldChg chg="modSp mod">
        <pc:chgData name="Victor Cheng" userId="494350ef4944c44a" providerId="LiveId" clId="{5824D4C2-B5DC-480E-A6F4-70E61E4404A2}" dt="2024-02-04T15:02:45.057" v="2175" actId="947"/>
        <pc:sldMkLst>
          <pc:docMk/>
          <pc:sldMk cId="242547805" sldId="307"/>
        </pc:sldMkLst>
        <pc:spChg chg="mod">
          <ac:chgData name="Victor Cheng" userId="494350ef4944c44a" providerId="LiveId" clId="{5824D4C2-B5DC-480E-A6F4-70E61E4404A2}" dt="2024-02-04T15:02:45.057" v="2175" actId="947"/>
          <ac:spMkLst>
            <pc:docMk/>
            <pc:sldMk cId="242547805" sldId="307"/>
            <ac:spMk id="2" creationId="{77748D81-C573-AF40-AE1D-B1082FFE507C}"/>
          </ac:spMkLst>
        </pc:spChg>
        <pc:spChg chg="mod">
          <ac:chgData name="Victor Cheng" userId="494350ef4944c44a" providerId="LiveId" clId="{5824D4C2-B5DC-480E-A6F4-70E61E4404A2}" dt="2024-02-04T15:02:45.056" v="2171" actId="947"/>
          <ac:spMkLst>
            <pc:docMk/>
            <pc:sldMk cId="242547805" sldId="307"/>
            <ac:spMk id="3" creationId="{1D9C606E-3ADF-9045-9F35-6F03CDC5BDF5}"/>
          </ac:spMkLst>
        </pc:spChg>
      </pc:sldChg>
      <pc:sldChg chg="modSp mod">
        <pc:chgData name="Victor Cheng" userId="494350ef4944c44a" providerId="LiveId" clId="{5824D4C2-B5DC-480E-A6F4-70E61E4404A2}" dt="2024-02-04T15:02:45.056" v="2167" actId="947"/>
        <pc:sldMkLst>
          <pc:docMk/>
          <pc:sldMk cId="4094236050" sldId="308"/>
        </pc:sldMkLst>
        <pc:spChg chg="mod">
          <ac:chgData name="Victor Cheng" userId="494350ef4944c44a" providerId="LiveId" clId="{5824D4C2-B5DC-480E-A6F4-70E61E4404A2}" dt="2024-02-04T15:02:45.056" v="2167" actId="947"/>
          <ac:spMkLst>
            <pc:docMk/>
            <pc:sldMk cId="4094236050" sldId="308"/>
            <ac:spMk id="2" creationId="{3C44AE2F-8C32-EF47-9D6D-49C953A2AF89}"/>
          </ac:spMkLst>
        </pc:spChg>
        <pc:spChg chg="mod">
          <ac:chgData name="Victor Cheng" userId="494350ef4944c44a" providerId="LiveId" clId="{5824D4C2-B5DC-480E-A6F4-70E61E4404A2}" dt="2024-02-04T15:02:45.056" v="2163" actId="947"/>
          <ac:spMkLst>
            <pc:docMk/>
            <pc:sldMk cId="4094236050" sldId="308"/>
            <ac:spMk id="3" creationId="{A01843C2-E93D-BF41-B3FC-B72C808632BB}"/>
          </ac:spMkLst>
        </pc:spChg>
      </pc:sldChg>
      <pc:sldChg chg="modSp mod">
        <pc:chgData name="Victor Cheng" userId="494350ef4944c44a" providerId="LiveId" clId="{5824D4C2-B5DC-480E-A6F4-70E61E4404A2}" dt="2024-02-04T15:02:45.055" v="2159" actId="947"/>
        <pc:sldMkLst>
          <pc:docMk/>
          <pc:sldMk cId="3669647077" sldId="309"/>
        </pc:sldMkLst>
        <pc:spChg chg="mod">
          <ac:chgData name="Victor Cheng" userId="494350ef4944c44a" providerId="LiveId" clId="{5824D4C2-B5DC-480E-A6F4-70E61E4404A2}" dt="2024-02-04T15:02:45.055" v="2159" actId="947"/>
          <ac:spMkLst>
            <pc:docMk/>
            <pc:sldMk cId="3669647077" sldId="309"/>
            <ac:spMk id="2" creationId="{0D73B3E7-BEC8-9948-9149-F6FF429B6510}"/>
          </ac:spMkLst>
        </pc:spChg>
        <pc:spChg chg="mod">
          <ac:chgData name="Victor Cheng" userId="494350ef4944c44a" providerId="LiveId" clId="{5824D4C2-B5DC-480E-A6F4-70E61E4404A2}" dt="2024-02-04T15:02:45.055" v="2155" actId="947"/>
          <ac:spMkLst>
            <pc:docMk/>
            <pc:sldMk cId="3669647077" sldId="309"/>
            <ac:spMk id="3" creationId="{970F4D79-682C-A74F-91E7-961FD7885BE4}"/>
          </ac:spMkLst>
        </pc:spChg>
        <pc:spChg chg="mod">
          <ac:chgData name="Victor Cheng" userId="494350ef4944c44a" providerId="LiveId" clId="{5824D4C2-B5DC-480E-A6F4-70E61E4404A2}" dt="2024-02-04T15:02:45.054" v="2151" actId="947"/>
          <ac:spMkLst>
            <pc:docMk/>
            <pc:sldMk cId="3669647077" sldId="309"/>
            <ac:spMk id="9" creationId="{E2F6FB2A-7C84-A946-8CA5-925F654C1B04}"/>
          </ac:spMkLst>
        </pc:spChg>
      </pc:sldChg>
      <pc:sldChg chg="modSp mod">
        <pc:chgData name="Victor Cheng" userId="494350ef4944c44a" providerId="LiveId" clId="{5824D4C2-B5DC-480E-A6F4-70E61E4404A2}" dt="2024-02-04T15:02:45.053" v="2147" actId="947"/>
        <pc:sldMkLst>
          <pc:docMk/>
          <pc:sldMk cId="2438203583" sldId="310"/>
        </pc:sldMkLst>
        <pc:spChg chg="mod">
          <ac:chgData name="Victor Cheng" userId="494350ef4944c44a" providerId="LiveId" clId="{5824D4C2-B5DC-480E-A6F4-70E61E4404A2}" dt="2024-02-04T15:02:45.053" v="2147" actId="947"/>
          <ac:spMkLst>
            <pc:docMk/>
            <pc:sldMk cId="2438203583" sldId="310"/>
            <ac:spMk id="2" creationId="{81DA3EA2-145C-CA4D-AF93-C973AA743456}"/>
          </ac:spMkLst>
        </pc:spChg>
        <pc:spChg chg="mod">
          <ac:chgData name="Victor Cheng" userId="494350ef4944c44a" providerId="LiveId" clId="{5824D4C2-B5DC-480E-A6F4-70E61E4404A2}" dt="2024-02-04T15:02:45.053" v="2143" actId="947"/>
          <ac:spMkLst>
            <pc:docMk/>
            <pc:sldMk cId="2438203583" sldId="310"/>
            <ac:spMk id="3" creationId="{36C76AF3-5BD6-7946-8183-E25AAB62C21B}"/>
          </ac:spMkLst>
        </pc:spChg>
        <pc:spChg chg="mod">
          <ac:chgData name="Victor Cheng" userId="494350ef4944c44a" providerId="LiveId" clId="{5824D4C2-B5DC-480E-A6F4-70E61E4404A2}" dt="2024-02-04T15:02:45.052" v="2139" actId="947"/>
          <ac:spMkLst>
            <pc:docMk/>
            <pc:sldMk cId="2438203583" sldId="310"/>
            <ac:spMk id="9" creationId="{EF989A33-F520-1F4D-813F-F4DB5451C5B6}"/>
          </ac:spMkLst>
        </pc:spChg>
      </pc:sldChg>
      <pc:sldChg chg="addSp delSp modSp mod chgLayout">
        <pc:chgData name="Victor Cheng" userId="494350ef4944c44a" providerId="LiveId" clId="{5824D4C2-B5DC-480E-A6F4-70E61E4404A2}" dt="2024-02-04T15:18:28.248" v="2933" actId="6264"/>
        <pc:sldMkLst>
          <pc:docMk/>
          <pc:sldMk cId="3399412292" sldId="311"/>
        </pc:sldMkLst>
        <pc:spChg chg="mod ord">
          <ac:chgData name="Victor Cheng" userId="494350ef4944c44a" providerId="LiveId" clId="{5824D4C2-B5DC-480E-A6F4-70E61E4404A2}" dt="2024-02-04T15:18:28.248" v="2933" actId="6264"/>
          <ac:spMkLst>
            <pc:docMk/>
            <pc:sldMk cId="3399412292" sldId="311"/>
            <ac:spMk id="2" creationId="{5EB3FB32-EC44-4342-A252-FFE577D3DFE4}"/>
          </ac:spMkLst>
        </pc:spChg>
        <pc:spChg chg="mod ord">
          <ac:chgData name="Victor Cheng" userId="494350ef4944c44a" providerId="LiveId" clId="{5824D4C2-B5DC-480E-A6F4-70E61E4404A2}" dt="2024-02-04T15:18:28.248" v="2933" actId="6264"/>
          <ac:spMkLst>
            <pc:docMk/>
            <pc:sldMk cId="3399412292" sldId="311"/>
            <ac:spMk id="3" creationId="{A744EF84-B8C1-6F45-B947-5FCBF06817A9}"/>
          </ac:spMkLst>
        </pc:spChg>
        <pc:spChg chg="add del mod">
          <ac:chgData name="Victor Cheng" userId="494350ef4944c44a" providerId="LiveId" clId="{5824D4C2-B5DC-480E-A6F4-70E61E4404A2}" dt="2024-02-04T15:18:28.248" v="2933" actId="6264"/>
          <ac:spMkLst>
            <pc:docMk/>
            <pc:sldMk cId="3399412292" sldId="311"/>
            <ac:spMk id="4" creationId="{4282A446-CB3D-54F6-66B6-4735D472C22A}"/>
          </ac:spMkLst>
        </pc:spChg>
        <pc:spChg chg="add del mod">
          <ac:chgData name="Victor Cheng" userId="494350ef4944c44a" providerId="LiveId" clId="{5824D4C2-B5DC-480E-A6F4-70E61E4404A2}" dt="2024-02-04T15:18:28.248" v="2933" actId="6264"/>
          <ac:spMkLst>
            <pc:docMk/>
            <pc:sldMk cId="3399412292" sldId="311"/>
            <ac:spMk id="5" creationId="{38D2C0DB-C7EA-F180-0C98-7D58B2E08526}"/>
          </ac:spMkLst>
        </pc:spChg>
        <pc:spChg chg="add del mod">
          <ac:chgData name="Victor Cheng" userId="494350ef4944c44a" providerId="LiveId" clId="{5824D4C2-B5DC-480E-A6F4-70E61E4404A2}" dt="2024-02-04T15:18:28.248" v="2933" actId="6264"/>
          <ac:spMkLst>
            <pc:docMk/>
            <pc:sldMk cId="3399412292" sldId="311"/>
            <ac:spMk id="6" creationId="{11B6EBD5-B33B-4E83-3E7B-55962690257B}"/>
          </ac:spMkLst>
        </pc:spChg>
        <pc:spChg chg="add del mod">
          <ac:chgData name="Victor Cheng" userId="494350ef4944c44a" providerId="LiveId" clId="{5824D4C2-B5DC-480E-A6F4-70E61E4404A2}" dt="2024-02-04T15:18:28.248" v="2933" actId="6264"/>
          <ac:spMkLst>
            <pc:docMk/>
            <pc:sldMk cId="3399412292" sldId="311"/>
            <ac:spMk id="7" creationId="{80C3C75C-EF88-CD5A-8EFC-66DDE59B07D4}"/>
          </ac:spMkLst>
        </pc:spChg>
        <pc:spChg chg="add del mod">
          <ac:chgData name="Victor Cheng" userId="494350ef4944c44a" providerId="LiveId" clId="{5824D4C2-B5DC-480E-A6F4-70E61E4404A2}" dt="2024-02-04T15:18:28.248" v="2933" actId="6264"/>
          <ac:spMkLst>
            <pc:docMk/>
            <pc:sldMk cId="3399412292" sldId="311"/>
            <ac:spMk id="8" creationId="{9DEEDDF1-FBAE-7298-D22E-66C9AA46A7F3}"/>
          </ac:spMkLst>
        </pc:spChg>
        <pc:spChg chg="add del mod">
          <ac:chgData name="Victor Cheng" userId="494350ef4944c44a" providerId="LiveId" clId="{5824D4C2-B5DC-480E-A6F4-70E61E4404A2}" dt="2024-02-04T15:18:28.248" v="2933" actId="6264"/>
          <ac:spMkLst>
            <pc:docMk/>
            <pc:sldMk cId="3399412292" sldId="311"/>
            <ac:spMk id="9" creationId="{A9610ECB-45AE-2F29-AD32-277E4D719B3A}"/>
          </ac:spMkLst>
        </pc:spChg>
        <pc:spChg chg="add del mod">
          <ac:chgData name="Victor Cheng" userId="494350ef4944c44a" providerId="LiveId" clId="{5824D4C2-B5DC-480E-A6F4-70E61E4404A2}" dt="2024-02-04T15:18:28.248" v="2933" actId="6264"/>
          <ac:spMkLst>
            <pc:docMk/>
            <pc:sldMk cId="3399412292" sldId="311"/>
            <ac:spMk id="10" creationId="{D399E4DB-E04B-EC65-6105-E549A4333E63}"/>
          </ac:spMkLst>
        </pc:spChg>
        <pc:spChg chg="mod ord">
          <ac:chgData name="Victor Cheng" userId="494350ef4944c44a" providerId="LiveId" clId="{5824D4C2-B5DC-480E-A6F4-70E61E4404A2}" dt="2024-02-04T15:18:28.248" v="2933" actId="6264"/>
          <ac:spMkLst>
            <pc:docMk/>
            <pc:sldMk cId="3399412292" sldId="311"/>
            <ac:spMk id="11" creationId="{1D446234-E995-A046-AF2F-8E6E06EC86A4}"/>
          </ac:spMkLst>
        </pc:spChg>
        <pc:spChg chg="add del mod">
          <ac:chgData name="Victor Cheng" userId="494350ef4944c44a" providerId="LiveId" clId="{5824D4C2-B5DC-480E-A6F4-70E61E4404A2}" dt="2024-02-04T15:18:28.248" v="2933" actId="6264"/>
          <ac:spMkLst>
            <pc:docMk/>
            <pc:sldMk cId="3399412292" sldId="311"/>
            <ac:spMk id="12" creationId="{0569F0AC-0151-E366-71E1-B24242ACEFB3}"/>
          </ac:spMkLst>
        </pc:spChg>
        <pc:spChg chg="add del mod">
          <ac:chgData name="Victor Cheng" userId="494350ef4944c44a" providerId="LiveId" clId="{5824D4C2-B5DC-480E-A6F4-70E61E4404A2}" dt="2024-02-04T15:18:28.248" v="2933" actId="6264"/>
          <ac:spMkLst>
            <pc:docMk/>
            <pc:sldMk cId="3399412292" sldId="311"/>
            <ac:spMk id="14" creationId="{170FD954-8F3E-C6AB-F89F-E0D615465170}"/>
          </ac:spMkLst>
        </pc:spChg>
        <pc:spChg chg="add del mod">
          <ac:chgData name="Victor Cheng" userId="494350ef4944c44a" providerId="LiveId" clId="{5824D4C2-B5DC-480E-A6F4-70E61E4404A2}" dt="2024-02-04T15:18:28.248" v="2933" actId="6264"/>
          <ac:spMkLst>
            <pc:docMk/>
            <pc:sldMk cId="3399412292" sldId="311"/>
            <ac:spMk id="16" creationId="{02647E49-7A7D-6BC3-6E7C-F9D0141FA53E}"/>
          </ac:spMkLst>
        </pc:spChg>
        <pc:picChg chg="mod ord">
          <ac:chgData name="Victor Cheng" userId="494350ef4944c44a" providerId="LiveId" clId="{5824D4C2-B5DC-480E-A6F4-70E61E4404A2}" dt="2024-02-04T15:18:28.248" v="2933" actId="6264"/>
          <ac:picMkLst>
            <pc:docMk/>
            <pc:sldMk cId="3399412292" sldId="311"/>
            <ac:picMk id="13" creationId="{625A48A7-33AC-AE42-9E9E-321C51A4F725}"/>
          </ac:picMkLst>
        </pc:picChg>
        <pc:picChg chg="mod ord">
          <ac:chgData name="Victor Cheng" userId="494350ef4944c44a" providerId="LiveId" clId="{5824D4C2-B5DC-480E-A6F4-70E61E4404A2}" dt="2024-02-04T15:18:28.248" v="2933" actId="6264"/>
          <ac:picMkLst>
            <pc:docMk/>
            <pc:sldMk cId="3399412292" sldId="311"/>
            <ac:picMk id="15" creationId="{2A96FDD6-945F-3142-9E10-2EBA7997BB90}"/>
          </ac:picMkLst>
        </pc:picChg>
        <pc:picChg chg="mod ord">
          <ac:chgData name="Victor Cheng" userId="494350ef4944c44a" providerId="LiveId" clId="{5824D4C2-B5DC-480E-A6F4-70E61E4404A2}" dt="2024-02-04T15:18:28.248" v="2933" actId="6264"/>
          <ac:picMkLst>
            <pc:docMk/>
            <pc:sldMk cId="3399412292" sldId="311"/>
            <ac:picMk id="17" creationId="{E9067F63-D217-7C4F-A250-A60A58784104}"/>
          </ac:picMkLst>
        </pc:picChg>
        <pc:picChg chg="mod ord">
          <ac:chgData name="Victor Cheng" userId="494350ef4944c44a" providerId="LiveId" clId="{5824D4C2-B5DC-480E-A6F4-70E61E4404A2}" dt="2024-02-04T15:18:28.248" v="2933" actId="6264"/>
          <ac:picMkLst>
            <pc:docMk/>
            <pc:sldMk cId="3399412292" sldId="311"/>
            <ac:picMk id="19" creationId="{5E426CB8-BE7C-AF4A-8C0F-369DB3D90185}"/>
          </ac:picMkLst>
        </pc:picChg>
        <pc:picChg chg="mod ord">
          <ac:chgData name="Victor Cheng" userId="494350ef4944c44a" providerId="LiveId" clId="{5824D4C2-B5DC-480E-A6F4-70E61E4404A2}" dt="2024-02-04T15:18:28.248" v="2933" actId="6264"/>
          <ac:picMkLst>
            <pc:docMk/>
            <pc:sldMk cId="3399412292" sldId="311"/>
            <ac:picMk id="21" creationId="{A0735770-7FCF-1647-92EF-8BAE89AEB05A}"/>
          </ac:picMkLst>
        </pc:picChg>
        <pc:picChg chg="mod ord">
          <ac:chgData name="Victor Cheng" userId="494350ef4944c44a" providerId="LiveId" clId="{5824D4C2-B5DC-480E-A6F4-70E61E4404A2}" dt="2024-02-04T15:18:28.248" v="2933" actId="6264"/>
          <ac:picMkLst>
            <pc:docMk/>
            <pc:sldMk cId="3399412292" sldId="311"/>
            <ac:picMk id="23" creationId="{A53D1B7E-293C-9C46-A2B3-337B4C87EFBA}"/>
          </ac:picMkLst>
        </pc:picChg>
        <pc:picChg chg="mod ord">
          <ac:chgData name="Victor Cheng" userId="494350ef4944c44a" providerId="LiveId" clId="{5824D4C2-B5DC-480E-A6F4-70E61E4404A2}" dt="2024-02-04T15:18:28.248" v="2933" actId="6264"/>
          <ac:picMkLst>
            <pc:docMk/>
            <pc:sldMk cId="3399412292" sldId="311"/>
            <ac:picMk id="25" creationId="{958E9456-2305-E546-967D-CE824FBD0ED3}"/>
          </ac:picMkLst>
        </pc:picChg>
      </pc:sldChg>
      <pc:sldChg chg="addSp delSp modSp mod chgLayout">
        <pc:chgData name="Victor Cheng" userId="494350ef4944c44a" providerId="LiveId" clId="{5824D4C2-B5DC-480E-A6F4-70E61E4404A2}" dt="2024-02-04T15:34:41.584" v="3060" actId="6264"/>
        <pc:sldMkLst>
          <pc:docMk/>
          <pc:sldMk cId="1620185737" sldId="312"/>
        </pc:sldMkLst>
        <pc:spChg chg="mod or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2" creationId="{D2EB7299-2176-5D4D-B65B-BE701213B525}"/>
          </ac:spMkLst>
        </pc:spChg>
        <pc:spChg chg="mod or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3" creationId="{A32B07DD-F4FA-0E4D-8F37-BED928C07A2B}"/>
          </ac:spMkLst>
        </pc:spChg>
        <pc:spChg chg="add del mo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4" creationId="{58DF1816-A67B-F204-11F9-2B0ED396BCE4}"/>
          </ac:spMkLst>
        </pc:spChg>
        <pc:spChg chg="add del mo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5" creationId="{769F55A4-DAD5-7651-9524-DAF278898EC9}"/>
          </ac:spMkLst>
        </pc:spChg>
        <pc:spChg chg="add del mo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6" creationId="{47CBF72F-D266-7B07-DAF6-87E8A91E6355}"/>
          </ac:spMkLst>
        </pc:spChg>
        <pc:spChg chg="add del mo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7" creationId="{21C81DD6-442E-2A36-763B-BFB1383AE1D5}"/>
          </ac:spMkLst>
        </pc:spChg>
        <pc:spChg chg="add del mo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8" creationId="{B1298CA6-3658-C105-8756-B8F5BFC1D65D}"/>
          </ac:spMkLst>
        </pc:spChg>
        <pc:spChg chg="add del mo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9" creationId="{443D2C29-577D-DD12-B72D-CA711097BCF5}"/>
          </ac:spMkLst>
        </pc:spChg>
        <pc:spChg chg="add del mo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10" creationId="{A8E035A6-8DB0-0AAD-E535-4D6F444F2F82}"/>
          </ac:spMkLst>
        </pc:spChg>
        <pc:spChg chg="add del mo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11" creationId="{1AB19A05-DB4A-A7D0-757C-8CB48BB5760A}"/>
          </ac:spMkLst>
        </pc:spChg>
        <pc:spChg chg="add del mo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12" creationId="{E842D80B-AD00-3E85-1626-4243026C50B0}"/>
          </ac:spMkLst>
        </pc:spChg>
        <pc:spChg chg="mod or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13" creationId="{62D587E0-8DBF-1543-A5C5-7F586665C42A}"/>
          </ac:spMkLst>
        </pc:spChg>
        <pc:spChg chg="add del mo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14" creationId="{CAB08DFC-5BD5-B715-7243-F9432B53724E}"/>
          </ac:spMkLst>
        </pc:spChg>
        <pc:spChg chg="add del mo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16" creationId="{AAA2BC21-57EF-CC22-A3E1-2C8FD9A87260}"/>
          </ac:spMkLst>
        </pc:spChg>
        <pc:spChg chg="add del mod">
          <ac:chgData name="Victor Cheng" userId="494350ef4944c44a" providerId="LiveId" clId="{5824D4C2-B5DC-480E-A6F4-70E61E4404A2}" dt="2024-02-04T15:34:41.584" v="3060" actId="6264"/>
          <ac:spMkLst>
            <pc:docMk/>
            <pc:sldMk cId="1620185737" sldId="312"/>
            <ac:spMk id="18" creationId="{305B77FC-D43C-9BD3-2885-B256118B149D}"/>
          </ac:spMkLst>
        </pc:spChg>
        <pc:picChg chg="mod ord">
          <ac:chgData name="Victor Cheng" userId="494350ef4944c44a" providerId="LiveId" clId="{5824D4C2-B5DC-480E-A6F4-70E61E4404A2}" dt="2024-02-04T15:34:41.584" v="3060" actId="6264"/>
          <ac:picMkLst>
            <pc:docMk/>
            <pc:sldMk cId="1620185737" sldId="312"/>
            <ac:picMk id="15" creationId="{C052A719-A534-9144-9FC1-8E27184BC147}"/>
          </ac:picMkLst>
        </pc:picChg>
        <pc:picChg chg="mod ord">
          <ac:chgData name="Victor Cheng" userId="494350ef4944c44a" providerId="LiveId" clId="{5824D4C2-B5DC-480E-A6F4-70E61E4404A2}" dt="2024-02-04T15:34:41.584" v="3060" actId="6264"/>
          <ac:picMkLst>
            <pc:docMk/>
            <pc:sldMk cId="1620185737" sldId="312"/>
            <ac:picMk id="17" creationId="{FC5C48B6-DFCD-4D48-9989-8BC7A4EF8098}"/>
          </ac:picMkLst>
        </pc:picChg>
        <pc:picChg chg="mod ord">
          <ac:chgData name="Victor Cheng" userId="494350ef4944c44a" providerId="LiveId" clId="{5824D4C2-B5DC-480E-A6F4-70E61E4404A2}" dt="2024-02-04T15:34:41.584" v="3060" actId="6264"/>
          <ac:picMkLst>
            <pc:docMk/>
            <pc:sldMk cId="1620185737" sldId="312"/>
            <ac:picMk id="19" creationId="{C26B1E96-074B-7F44-850B-CEF6CE6680B5}"/>
          </ac:picMkLst>
        </pc:picChg>
        <pc:picChg chg="mod ord">
          <ac:chgData name="Victor Cheng" userId="494350ef4944c44a" providerId="LiveId" clId="{5824D4C2-B5DC-480E-A6F4-70E61E4404A2}" dt="2024-02-04T15:34:41.584" v="3060" actId="6264"/>
          <ac:picMkLst>
            <pc:docMk/>
            <pc:sldMk cId="1620185737" sldId="312"/>
            <ac:picMk id="21" creationId="{801D005C-3F06-344C-A9E7-9929DEDC4C95}"/>
          </ac:picMkLst>
        </pc:picChg>
        <pc:picChg chg="mod ord">
          <ac:chgData name="Victor Cheng" userId="494350ef4944c44a" providerId="LiveId" clId="{5824D4C2-B5DC-480E-A6F4-70E61E4404A2}" dt="2024-02-04T15:34:41.584" v="3060" actId="6264"/>
          <ac:picMkLst>
            <pc:docMk/>
            <pc:sldMk cId="1620185737" sldId="312"/>
            <ac:picMk id="23" creationId="{9747E3C1-6CB6-3148-8384-D8A8FBA45AED}"/>
          </ac:picMkLst>
        </pc:picChg>
        <pc:picChg chg="mod ord">
          <ac:chgData name="Victor Cheng" userId="494350ef4944c44a" providerId="LiveId" clId="{5824D4C2-B5DC-480E-A6F4-70E61E4404A2}" dt="2024-02-04T15:34:41.584" v="3060" actId="6264"/>
          <ac:picMkLst>
            <pc:docMk/>
            <pc:sldMk cId="1620185737" sldId="312"/>
            <ac:picMk id="25" creationId="{2395BFD5-6AC4-9646-9E46-6B0CAB89F8DC}"/>
          </ac:picMkLst>
        </pc:picChg>
        <pc:picChg chg="mod ord">
          <ac:chgData name="Victor Cheng" userId="494350ef4944c44a" providerId="LiveId" clId="{5824D4C2-B5DC-480E-A6F4-70E61E4404A2}" dt="2024-02-04T15:34:41.584" v="3060" actId="6264"/>
          <ac:picMkLst>
            <pc:docMk/>
            <pc:sldMk cId="1620185737" sldId="312"/>
            <ac:picMk id="27" creationId="{78FF2012-7EA2-2F4E-81D2-B6F8A7DF5826}"/>
          </ac:picMkLst>
        </pc:picChg>
        <pc:picChg chg="mod ord">
          <ac:chgData name="Victor Cheng" userId="494350ef4944c44a" providerId="LiveId" clId="{5824D4C2-B5DC-480E-A6F4-70E61E4404A2}" dt="2024-02-04T15:34:41.584" v="3060" actId="6264"/>
          <ac:picMkLst>
            <pc:docMk/>
            <pc:sldMk cId="1620185737" sldId="312"/>
            <ac:picMk id="29" creationId="{37ED72B0-36D7-754A-9E4C-3663CDA90D93}"/>
          </ac:picMkLst>
        </pc:picChg>
        <pc:picChg chg="mod ord">
          <ac:chgData name="Victor Cheng" userId="494350ef4944c44a" providerId="LiveId" clId="{5824D4C2-B5DC-480E-A6F4-70E61E4404A2}" dt="2024-02-04T15:34:41.584" v="3060" actId="6264"/>
          <ac:picMkLst>
            <pc:docMk/>
            <pc:sldMk cId="1620185737" sldId="312"/>
            <ac:picMk id="31" creationId="{61D4DBEB-CC6F-1F47-8FC1-597724306D1E}"/>
          </ac:picMkLst>
        </pc:picChg>
      </pc:sldChg>
      <pc:sldChg chg="addSp delSp modSp mod chgLayout">
        <pc:chgData name="Victor Cheng" userId="494350ef4944c44a" providerId="LiveId" clId="{5824D4C2-B5DC-480E-A6F4-70E61E4404A2}" dt="2024-02-04T15:39:06.636" v="3072" actId="6264"/>
        <pc:sldMkLst>
          <pc:docMk/>
          <pc:sldMk cId="4180508514" sldId="313"/>
        </pc:sldMkLst>
        <pc:spChg chg="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2" creationId="{338A1E32-D5A7-954F-94B2-ED1D59440E36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2" creationId="{4D959841-1942-111E-E94F-AAD628F020CA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2" creationId="{9862CB5F-201A-6B61-20FF-A0083F314809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3" creationId="{2361EAC4-BB76-93DF-D2E4-4862C28296B2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3" creationId="{45E41302-B985-993A-7FAD-BE4F2A74F9EE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3" creationId="{965891B8-032C-ECBE-85F7-A9E541A388A0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4" creationId="{537C5215-D1E7-2AD6-9E6E-92B7D5D3C568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4" creationId="{E7967B81-EA03-84F3-D826-C6FCBABDC062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4" creationId="{F60B6986-3FF7-B09C-7FA1-D79C6B07D96E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5" creationId="{4E24DC5D-1D15-52FF-D1B2-D2114E63635D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5" creationId="{C7E82EE7-B0C5-3BDB-6245-E6699904F73D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5" creationId="{EA396ED5-8252-374F-BC32-F9A85AA948FE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6" creationId="{6C16CBDC-1C9B-DA7F-D669-84396326B84C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6" creationId="{789BC3E5-923F-E023-9E47-715E4E82AAA7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6" creationId="{948FDB6A-335C-F5A6-CA03-F910E01FFF71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7" creationId="{38E63A38-CA5D-DE41-8953-14457CBDF397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7" creationId="{85DC6F0F-C9E1-D516-8489-80850DF39307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7" creationId="{9A491C59-0AA3-2F0B-7529-A5DEBE86C53F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8" creationId="{1EE3409A-3111-DB3C-B1AC-30B55A56EADA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8" creationId="{2C2DFADF-1926-A0DC-5F11-132CF96888C6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8" creationId="{BBDA354D-62FE-00EC-52B2-C11410927714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9" creationId="{18FEDD28-AE7C-D8B6-1BE4-9C3EAFEDFE0A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9" creationId="{4DCA4FDD-FB61-F471-B765-11023CE81D7D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9" creationId="{AF88FE11-F947-7E5B-EC7E-B2A4C2DB96D4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10" creationId="{0E05203D-799F-8AB1-3749-A1FD9F2BC568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10" creationId="{30E7FB56-A3EC-6770-D6D5-097F35546630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10" creationId="{DEC3E18E-93A1-9BFD-DD24-390DFD6BA3A3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11" creationId="{5401E108-F7C7-6807-A7C3-D72EACDC0F4C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11" creationId="{74149204-1B03-43B9-EB4B-8D1E099A7A72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11" creationId="{944370C3-4AC6-CB61-6249-5AA0B11A3CAA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12" creationId="{0AE50B83-51C5-040C-E404-6C5AC575E70C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12" creationId="{568106D9-2940-6995-8757-D356FA2DC8E4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12" creationId="{E55446BC-EA99-EC47-AE68-1D29342D5346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13" creationId="{13D115EB-73CC-3659-1417-DFAE2DE63767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13" creationId="{57F58B87-28F4-3D81-15D0-E0B0C4DC7FCB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13" creationId="{61AF00DA-A5D2-80FA-2A73-9006A9A0CDF1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14" creationId="{0085C1FB-BB92-5BBD-BEF2-F765F440677E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14" creationId="{7189F79C-9148-4F41-774E-7C09E559106A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14" creationId="{C538A1CA-41D2-C1B4-3028-243FB629D495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15" creationId="{0493D94C-D136-831B-A840-0D2DF5AEE999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15" creationId="{68213BDE-F4AB-D6BF-3123-DE5B6796CF6B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15" creationId="{90868660-E9D9-4EC2-E8BC-0F47B227C860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16" creationId="{3AF84C90-CA28-5B53-6667-AB12C4DA7253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16" creationId="{6046D40D-E174-2AF8-2A29-1319B0B2EE87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16" creationId="{CAD79B0F-5323-5C15-D679-C38377CCBED0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17" creationId="{33288D7A-5F9E-5407-BF76-65F0EF6D3B65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17" creationId="{BEA712F0-4ABB-A0BF-FF68-98F55C0A2F3E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17" creationId="{E6F91198-FC73-8E4D-9C1B-0853DE51D08A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18" creationId="{39212A9F-A8C2-684C-2A9B-8FAD121528E3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18" creationId="{454ABAE5-0717-B520-785C-8CE33FF940F3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18" creationId="{874AE38A-8F40-68F2-A513-F30AB61C0F5C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19" creationId="{718D34EC-B8A2-D37D-FB83-2F2E9A356364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19" creationId="{A09AFC02-FAF0-8392-627A-BD48CC1E43EE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19" creationId="{B9808853-6ABC-E547-56A7-B79732E13FB1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20" creationId="{0509A2AB-E7EB-E330-637E-D4855347E53B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20" creationId="{19EC92C4-F740-86AD-64C4-5412A6168085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20" creationId="{EF413DB2-C238-986E-FAD5-520A3B9334D5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21" creationId="{0BB06DD7-CC95-DAD3-7B53-67A0CC5623FF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21" creationId="{385604DD-8B19-40BE-6E87-881418A2B0CF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21" creationId="{CE0E84BD-AE7D-6B33-B0D8-C60B3FBC7ADB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22" creationId="{08C6D885-5701-623D-A81D-D69FA5CCEFF4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22" creationId="{62BA0171-FF44-9C01-B3AB-D28176377A27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22" creationId="{DBFB911A-5A6A-747F-EC62-E2D046D81F32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23" creationId="{6EE246A4-4D2A-0D25-3C26-B99B96498D7E}"/>
          </ac:spMkLst>
        </pc:spChg>
        <pc:spChg chg="add del mo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23" creationId="{C6E1D28E-8254-5A05-F1CE-EDC88C4D023F}"/>
          </ac:spMkLst>
        </pc:spChg>
        <pc:spChg chg="add del mo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23" creationId="{D540EF29-5A5D-06D9-7B6C-7CFBCCC42755}"/>
          </ac:spMkLst>
        </pc:spChg>
        <pc:spChg chg="add del mod or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24" creationId="{17A1419B-2FEA-9556-A461-EF232A67475B}"/>
          </ac:spMkLst>
        </pc:spChg>
        <pc:spChg chg="add del mod">
          <ac:chgData name="Victor Cheng" userId="494350ef4944c44a" providerId="LiveId" clId="{5824D4C2-B5DC-480E-A6F4-70E61E4404A2}" dt="2024-02-04T15:04:07.051" v="2672" actId="6264"/>
          <ac:spMkLst>
            <pc:docMk/>
            <pc:sldMk cId="4180508514" sldId="313"/>
            <ac:spMk id="24" creationId="{2BD1817C-D694-76C6-E261-23140BAFBE11}"/>
          </ac:spMkLst>
        </pc:spChg>
        <pc:spChg chg="add mod or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24" creationId="{E6597079-313B-D82D-F0E2-3BDEA6AEFC53}"/>
          </ac:spMkLst>
        </pc:spChg>
        <pc:spChg chg="add del mod ord">
          <ac:chgData name="Victor Cheng" userId="494350ef4944c44a" providerId="LiveId" clId="{5824D4C2-B5DC-480E-A6F4-70E61E4404A2}" dt="2024-02-04T15:25:55.400" v="2965" actId="6264"/>
          <ac:spMkLst>
            <pc:docMk/>
            <pc:sldMk cId="4180508514" sldId="313"/>
            <ac:spMk id="25" creationId="{3C8A5D7E-EDD1-F66D-D3AA-6CD092E1BAF6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27" creationId="{CC00413A-D6BC-5B0F-7117-F83A2DC9F835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29" creationId="{4460D3D3-892E-D1DF-9D88-410D690F4FB6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31" creationId="{16136AB3-3228-3899-DE99-C4554C473E87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33" creationId="{741F6F38-56D5-2657-7E91-E7B30E98A113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35" creationId="{7778AAC9-54AD-865C-5617-E3CD8335B65E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37" creationId="{523DDAF6-E110-03D4-E09A-3E105F101172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39" creationId="{B66622FA-D59B-8FE7-71CF-6AB98C8129A7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41" creationId="{A6C9175A-2E72-EA41-E888-301DC7CCD90C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43" creationId="{FFF75FD9-39E2-4E19-1D1C-B4E20FA7681F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45" creationId="{B232B273-B278-2748-70B2-5039FDFF16DD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47" creationId="{83B90FBB-B0C4-B0F6-FC53-EEAF9A49FCCE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49" creationId="{8E52CED0-A302-DE3E-819D-3FB6B9D6D1C4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51" creationId="{ED6B2FFF-4EFB-1D8B-8704-7AFEFFF3BBAE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53" creationId="{AED87703-EFDF-630C-AAE2-F520F63F1B92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55" creationId="{C38FC379-7474-D07F-7EEA-7D4B77BD4717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57" creationId="{DB4B47F6-8923-7BAA-3228-05CDD07FC4F7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59" creationId="{829BC77D-B87C-53A2-D5A7-62B9A9572E07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61" creationId="{E8669243-FFEC-C1F5-C187-07A44D55220A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63" creationId="{67799C89-1DBD-BD76-A90D-B3DADA36909F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65" creationId="{FB51E3E1-728B-3F80-A3A7-E8AFFBBB8C21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67" creationId="{0147A8D0-BD14-9552-1803-E7ABD4EE6B1F}"/>
          </ac:spMkLst>
        </pc:spChg>
        <pc:spChg chg="add del mod">
          <ac:chgData name="Victor Cheng" userId="494350ef4944c44a" providerId="LiveId" clId="{5824D4C2-B5DC-480E-A6F4-70E61E4404A2}" dt="2024-02-04T15:34:38.357" v="3059" actId="6264"/>
          <ac:spMkLst>
            <pc:docMk/>
            <pc:sldMk cId="4180508514" sldId="313"/>
            <ac:spMk id="69" creationId="{B13F90DB-76E3-4330-0D6A-D243A2EFB351}"/>
          </ac:spMkLst>
        </pc:spChg>
        <pc:spChg chg="add del mod ord">
          <ac:chgData name="Victor Cheng" userId="494350ef4944c44a" providerId="LiveId" clId="{5824D4C2-B5DC-480E-A6F4-70E61E4404A2}" dt="2024-02-04T15:39:06.636" v="3072" actId="6264"/>
          <ac:spMkLst>
            <pc:docMk/>
            <pc:sldMk cId="4180508514" sldId="313"/>
            <ac:spMk id="70" creationId="{7D2B2CCD-B09B-2396-C051-50CE018A7904}"/>
          </ac:spMkLst>
        </pc:sp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26" creationId="{73020907-E671-E54A-825E-AFA7589986BB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28" creationId="{4185C875-DB3F-494C-874E-E1EDD685DCEA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30" creationId="{9D6F57C0-56DC-E148-9831-160C6FCAC630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32" creationId="{2EE84256-24FA-C243-85AD-6E46AD045D69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34" creationId="{380008F7-7E3E-F14C-9A97-38581ACE0C9F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36" creationId="{A7CAFB85-5635-CE49-B686-7A226EBD814A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38" creationId="{465E130A-EAED-3F49-8AB4-5D9BA97EA175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40" creationId="{94CB39F2-3309-274F-8DA4-865C6446637D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42" creationId="{E437DDA4-9DC7-1245-93C9-3276BD591CE6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44" creationId="{07CAFDD4-C091-B244-BC23-C9BBAE99BB51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46" creationId="{91BEEF65-ABB5-C74D-8739-FE3F57B5B758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48" creationId="{54342CA2-3409-6943-B3B6-35F1F00F55A6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50" creationId="{FD20D02A-05B0-EB45-A08F-8215464E38BD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52" creationId="{1AB5991F-0815-BE45-A2DD-8DFE4A613AB8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54" creationId="{48976FEB-4B11-BE40-B1A3-220ACDB9DA01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56" creationId="{5DA95170-F518-064E-B39A-3FE890EB1D71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58" creationId="{2EA744A4-0302-DD44-83AA-DFCB2EAC924F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60" creationId="{F5A404C7-0659-1D40-A00F-66B0EA6F0BEE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62" creationId="{91560912-1884-B545-B39A-DCB8B5086665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64" creationId="{9D06FE7C-7A31-1040-ACBB-1D8A6F6DFC79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66" creationId="{C2DA246B-3987-FD46-B3AE-4D1992240266}"/>
          </ac:picMkLst>
        </pc:picChg>
        <pc:picChg chg="mod ord">
          <ac:chgData name="Victor Cheng" userId="494350ef4944c44a" providerId="LiveId" clId="{5824D4C2-B5DC-480E-A6F4-70E61E4404A2}" dt="2024-02-04T15:39:06.636" v="3072" actId="6264"/>
          <ac:picMkLst>
            <pc:docMk/>
            <pc:sldMk cId="4180508514" sldId="313"/>
            <ac:picMk id="68" creationId="{C6DA4707-C95C-7145-A150-AC1F1B836DA1}"/>
          </ac:picMkLst>
        </pc:picChg>
      </pc:sldChg>
      <pc:sldChg chg="addSp delSp modSp mod chgLayout">
        <pc:chgData name="Victor Cheng" userId="494350ef4944c44a" providerId="LiveId" clId="{5824D4C2-B5DC-480E-A6F4-70E61E4404A2}" dt="2024-02-04T15:25:57.839" v="2966" actId="6264"/>
        <pc:sldMkLst>
          <pc:docMk/>
          <pc:sldMk cId="3714898341" sldId="314"/>
        </pc:sldMkLst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2" creationId="{653CC3FC-06F9-5F00-0415-B3B3CD2E74B9}"/>
          </ac:spMkLst>
        </pc:spChg>
        <pc:spChg chg="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2" creationId="{86D1D492-87B4-0B42-8C28-BE5807886782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3" creationId="{5E4F125A-48FA-5032-4D6A-C61CAB3FE5FB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3" creationId="{880EA280-D60C-95DC-509D-2B7FC9EFD1B3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4" creationId="{C946AECF-7347-FDB3-047F-A04E9CB17FC3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4" creationId="{CBFEA04D-D61B-E8CF-4EB4-7602EA6F1F87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5" creationId="{411F8D4E-C98D-CCB2-F8C0-85170AA700C5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5" creationId="{C533A3CC-C8D7-5502-5D66-F6E18E149594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6" creationId="{C30DDE01-1737-333E-41BD-286CFC982ADA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6" creationId="{DA531C87-9883-9E23-1330-D0B0A2E69B5E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7" creationId="{2BE0C2C6-76D0-C141-A689-62E3F8F10916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7" creationId="{CC1FB032-4A87-B913-BDD4-144F8898C914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8" creationId="{50E8C40E-1822-7B49-0D22-83CEFE64ECB3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8" creationId="{72BC6293-E628-0428-61C0-00162745B0C2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9" creationId="{677D4F5E-66EB-27E7-B372-4E6A1DED3715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9" creationId="{C26E6F18-3168-588C-6D7F-B207E3D4997C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10" creationId="{B0B2C1D2-7112-F047-0A05-CE8953B6716C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10" creationId="{CCC26FF5-5B5C-E035-C7FE-BB8835565808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11" creationId="{1A056AE2-3115-119C-6EEF-552A76C04000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11" creationId="{D9E4EE9D-609C-CD07-569C-9EAB9FB2C2E9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12" creationId="{0309DC42-ECFC-1996-7393-E0E0245CA080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12" creationId="{D0798372-DEA3-EBBE-C582-64C396F2776B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13" creationId="{0F2FAA4C-FE7E-A8E4-8BE1-D0ED05EA9D73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13" creationId="{3933C512-3610-EAC1-CADA-4B4A70471708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14" creationId="{83E854C4-FCA2-54BF-CA5F-D05B09AAF864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14" creationId="{BBD66568-0918-F5AC-AC19-6E5D723C50A2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15" creationId="{069D322B-A6E5-E16A-DD6A-F488FF8DE6DA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15" creationId="{A8CECDA4-1009-3509-B995-6E0D359BCD5F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16" creationId="{343F4002-BAD0-89A9-A318-67CD349894DC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16" creationId="{D485D716-7EAE-1289-50D8-7255BC4AA473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17" creationId="{6FFF5F73-08D4-9B66-3BE9-2053B35C6DF8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17" creationId="{E8DDF0E6-BA14-6B40-18AE-48DCF6A214C8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18" creationId="{440B95BE-A98C-57D6-5D60-4077C717FDC0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18" creationId="{4682D1A9-6747-C63B-E897-F0C5C4E5A309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19" creationId="{0D04AE2C-AEBA-EBE3-F53D-5BF325E3AD61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19" creationId="{5D2B783A-9067-3EAF-0F8F-D5E6F2F5BB11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20" creationId="{56C87977-E763-14EB-DCCE-9DCCE887F3C4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20" creationId="{75FBD450-AE76-55AC-2E66-ED7F556935CC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21" creationId="{21F9F431-7B66-4A19-5E80-CBB34881A3A5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21" creationId="{7BDE273E-6B38-2210-EA45-D7E1F3D87774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22" creationId="{03A9BA80-2104-34C1-6F56-5186013C2358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22" creationId="{27B8DB84-9FCC-B56C-157C-DF26A852BA30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23" creationId="{32F4BCB7-02A5-C9FF-463E-1C73BC41A687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23" creationId="{F36D3293-370C-C2AA-ED20-6C08691C1FFB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24" creationId="{C544F5B3-EC6B-797B-C52B-A2FA525A9631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24" creationId="{E6CCB3DE-35B7-8C47-A651-A7F4AB185CDD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25" creationId="{996778A4-E93D-B35A-74C7-9753DD8665C7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25" creationId="{E5DE5EAC-D335-9B24-AD50-4F86348FB8A1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26" creationId="{A302D30E-3F38-090B-3997-2F130BF3D084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26" creationId="{E32E33B2-FE29-D611-3FC0-D7D84F6A6C5E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27" creationId="{238A680E-31C9-9905-F140-D876F2328AC0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27" creationId="{49FBFDFD-FE97-B6DB-6F2C-B72502A92F72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28" creationId="{A0CBD926-E9B7-C610-8AE0-75AFD67784F2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28" creationId="{F669878F-E29B-0CBC-5091-E68141F432C4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29" creationId="{293641EB-FC01-F10D-CDE8-F0D64CD3B8F1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29" creationId="{353CD0EC-5990-B23D-069D-6B6BB16CE841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30" creationId="{E7473608-A9EA-DD1D-E8E0-33B6F2DC095C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30" creationId="{E90E4E28-D21D-6EE2-0F1A-0FFB992F4120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31" creationId="{2E557160-1802-C6A4-A1C2-9AEE3876743C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31" creationId="{A80AE750-689E-58B3-237A-C3A93D71D71B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32" creationId="{777DC5F2-76BC-A90B-0FED-E40EF19A6694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32" creationId="{DDE89B54-9DC5-6B5A-2DA4-C77B39E0E470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33" creationId="{113A2C83-F02C-D6BB-594D-DE9E10044514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33" creationId="{3E9C0400-8212-9FED-7D8F-ECB49B77E382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34" creationId="{720418ED-C534-2BC5-500D-B23D45879BF6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34" creationId="{E3015B25-9C44-7770-9A7D-BFE119A7BA9C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35" creationId="{2C916B51-07E8-5826-96EF-82A3A52A4DB0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35" creationId="{3FE28A1E-28B2-E0A1-EDFF-15CDC5B0DC7C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36" creationId="{2CD96954-8E5C-0F2A-07A5-16E15ED6C8AC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36" creationId="{B7A5FDE5-B74B-1EA1-850F-EB48FF27DA12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37" creationId="{A21781DD-1CA1-D130-A2A2-EF81D0E361B0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37" creationId="{B9A31DB8-C12E-3F2C-5E23-781EE325FC89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38" creationId="{303537F7-78DB-C393-5137-92EA56F4E92B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38" creationId="{83AAFA01-F5A2-8FB9-F334-DE3F12CC370E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39" creationId="{15901A44-52FF-7721-A49C-A62B54415C00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39" creationId="{AAD3DD4A-9F8F-156B-436F-DD82A205629A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40" creationId="{13871822-8EE5-7F27-1A35-9F2D21FCD5BE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40" creationId="{E27D413C-26C0-C844-4A0E-43E89677B22A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41" creationId="{35A57671-7D8F-8A35-FCE4-EA6301AAD4F9}"/>
          </ac:spMkLst>
        </pc:spChg>
        <pc:spChg chg="add del mo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41" creationId="{F4AB0E8C-A3A9-4790-3BE6-72907916E069}"/>
          </ac:spMkLst>
        </pc:spChg>
        <pc:spChg chg="add mod or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42" creationId="{9C4D1D60-CC39-0102-CC2B-EF80BAECF7E2}"/>
          </ac:spMkLst>
        </pc:spChg>
        <pc:spChg chg="add del mod">
          <ac:chgData name="Victor Cheng" userId="494350ef4944c44a" providerId="LiveId" clId="{5824D4C2-B5DC-480E-A6F4-70E61E4404A2}" dt="2024-02-04T15:04:09.731" v="2673" actId="6264"/>
          <ac:spMkLst>
            <pc:docMk/>
            <pc:sldMk cId="3714898341" sldId="314"/>
            <ac:spMk id="42" creationId="{C4C46EF3-CCC5-586D-4172-F560273DDA51}"/>
          </ac:spMkLst>
        </pc:spChg>
        <pc:spChg chg="add del mod ord">
          <ac:chgData name="Victor Cheng" userId="494350ef4944c44a" providerId="LiveId" clId="{5824D4C2-B5DC-480E-A6F4-70E61E4404A2}" dt="2024-02-04T15:25:57.839" v="2966" actId="6264"/>
          <ac:spMkLst>
            <pc:docMk/>
            <pc:sldMk cId="3714898341" sldId="314"/>
            <ac:spMk id="43" creationId="{BCFB372B-C0A5-0410-EFC0-896D3F7FF942}"/>
          </ac:spMkLst>
        </pc:sp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44" creationId="{0B1B8948-7B3D-7846-BD4A-AF73AB04BADB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46" creationId="{F7AE5E72-EDB8-8C48-B5F7-5FC6678E687E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48" creationId="{36D79E2E-B2A7-EC4A-83A6-8446A7FAA4BA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50" creationId="{F1DA4691-2D1B-C843-846D-1ACBBF7286F9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52" creationId="{CCE02FA3-5EE0-1948-94E2-9278E19F9FCD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54" creationId="{BE2F9E60-51D6-1D42-8CF8-409527E80286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56" creationId="{0D98180C-1C9E-DD4A-862F-E34E0305FAAF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58" creationId="{7BDAA062-0983-4544-87CC-770A510A58EB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60" creationId="{52BAE8B8-55F7-2C4F-B64C-DC2CB676BEE0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62" creationId="{1629ECFA-7C2D-0340-823A-91F021371237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64" creationId="{9F03AE93-7EC5-4A48-A557-3B3063601513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66" creationId="{7C2E32AC-8162-9948-8308-858C38764B8F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68" creationId="{A18A827B-19CA-3F48-9CA4-DBA6BF47A822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70" creationId="{A358AEAC-AF4D-7249-ADA2-735728BB91FD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72" creationId="{9E40AFD8-D6C7-EC47-AADA-DD823B3AF360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74" creationId="{EB00D137-7EFF-AB45-A718-30EAE2966943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76" creationId="{F170256C-204F-DE4E-B38C-A0BC1A9F8117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78" creationId="{8CB9F6DD-301D-BF49-9D41-8E225D52B160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80" creationId="{254C327E-87A4-CB46-8D1E-1D5338673C32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82" creationId="{50BDCE42-938E-5C4C-93AE-90837169A735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84" creationId="{EC1559FB-F53E-7348-82F2-C44B576D8C99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86" creationId="{ED253460-9669-AB4D-8E7F-19582BE22B20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88" creationId="{83EAE86E-9A4E-E845-8220-7B86E6FBE800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90" creationId="{752ED192-9490-794D-9739-24EC937F4404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92" creationId="{7AB3E960-71E0-EA47-804A-1B860C98920D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94" creationId="{2B1E7BE9-590C-BB44-A194-213BB2F3B1DF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96" creationId="{1A9B4816-9620-D245-9758-6E9401EB41BD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98" creationId="{114D1A84-78B6-7E4C-8981-6EE0F4E41732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100" creationId="{13237784-6FCF-2347-96E9-394A68566EE3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102" creationId="{B6C1EA83-D4F3-5B40-B933-D99D77280C48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104" creationId="{15678A91-2589-6247-BFB7-592DCD43A50F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106" creationId="{E4C11B36-7E68-314C-8571-F73A5C1E47DD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108" creationId="{AF64A514-6BA1-774B-B132-D4E6080D5EC1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110" creationId="{07D368DF-5345-E543-8B25-F230EC0BBAE7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112" creationId="{B9D1EFED-21DF-1B45-A91E-ACA4C03334D6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114" creationId="{6C93AE8D-16BB-404F-B16F-961EBABC0B01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116" creationId="{F6A11DE6-6FEA-2F4C-A1BE-C213AB0CBBCC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118" creationId="{3EA1718E-F699-6449-B73B-4483A973EC10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120" creationId="{5F208965-D206-AB49-87D4-34C90AEC2841}"/>
          </ac:picMkLst>
        </pc:picChg>
        <pc:picChg chg="mod ord">
          <ac:chgData name="Victor Cheng" userId="494350ef4944c44a" providerId="LiveId" clId="{5824D4C2-B5DC-480E-A6F4-70E61E4404A2}" dt="2024-02-04T15:25:57.839" v="2966" actId="6264"/>
          <ac:picMkLst>
            <pc:docMk/>
            <pc:sldMk cId="3714898341" sldId="314"/>
            <ac:picMk id="122" creationId="{D71FC0B8-764F-F242-9505-A7FD58FE7DE7}"/>
          </ac:picMkLst>
        </pc:picChg>
      </pc:sldChg>
      <pc:sldChg chg="modSp mod modClrScheme chgLayout">
        <pc:chgData name="Victor Cheng" userId="494350ef4944c44a" providerId="LiveId" clId="{5824D4C2-B5DC-480E-A6F4-70E61E4404A2}" dt="2024-02-04T15:23:33.815" v="2964" actId="20577"/>
        <pc:sldMkLst>
          <pc:docMk/>
          <pc:sldMk cId="507239781" sldId="315"/>
        </pc:sldMkLst>
        <pc:spChg chg="mod ord">
          <ac:chgData name="Victor Cheng" userId="494350ef4944c44a" providerId="LiveId" clId="{5824D4C2-B5DC-480E-A6F4-70E61E4404A2}" dt="2024-02-04T15:15:25.988" v="2727" actId="700"/>
          <ac:spMkLst>
            <pc:docMk/>
            <pc:sldMk cId="507239781" sldId="315"/>
            <ac:spMk id="2" creationId="{A27D7801-FF16-3444-B586-BF958BEB4424}"/>
          </ac:spMkLst>
        </pc:spChg>
        <pc:spChg chg="mod ord">
          <ac:chgData name="Victor Cheng" userId="494350ef4944c44a" providerId="LiveId" clId="{5824D4C2-B5DC-480E-A6F4-70E61E4404A2}" dt="2024-02-04T15:15:25.988" v="2727" actId="700"/>
          <ac:spMkLst>
            <pc:docMk/>
            <pc:sldMk cId="507239781" sldId="315"/>
            <ac:spMk id="3" creationId="{26F6BE01-EB2B-314F-A639-72041065CD03}"/>
          </ac:spMkLst>
        </pc:spChg>
        <pc:spChg chg="mod ord">
          <ac:chgData name="Victor Cheng" userId="494350ef4944c44a" providerId="LiveId" clId="{5824D4C2-B5DC-480E-A6F4-70E61E4404A2}" dt="2024-02-04T15:23:33.815" v="2964" actId="20577"/>
          <ac:spMkLst>
            <pc:docMk/>
            <pc:sldMk cId="507239781" sldId="315"/>
            <ac:spMk id="4" creationId="{70C0973F-3518-2D44-8342-7FDBEEF0EA28}"/>
          </ac:spMkLst>
        </pc:spChg>
      </pc:sldChg>
      <pc:sldChg chg="addSp delSp modSp new del mod modClrScheme chgLayout">
        <pc:chgData name="Victor Cheng" userId="494350ef4944c44a" providerId="LiveId" clId="{5824D4C2-B5DC-480E-A6F4-70E61E4404A2}" dt="2024-02-04T15:36:52.669" v="3071" actId="2696"/>
        <pc:sldMkLst>
          <pc:docMk/>
          <pc:sldMk cId="1184346723" sldId="316"/>
        </pc:sldMkLst>
        <pc:spChg chg="del mod ord">
          <ac:chgData name="Victor Cheng" userId="494350ef4944c44a" providerId="LiveId" clId="{5824D4C2-B5DC-480E-A6F4-70E61E4404A2}" dt="2024-02-04T15:36:06.128" v="3062" actId="700"/>
          <ac:spMkLst>
            <pc:docMk/>
            <pc:sldMk cId="1184346723" sldId="316"/>
            <ac:spMk id="2" creationId="{D308FE63-0522-1FEC-2FC1-BFB0C1581D7D}"/>
          </ac:spMkLst>
        </pc:spChg>
        <pc:spChg chg="del">
          <ac:chgData name="Victor Cheng" userId="494350ef4944c44a" providerId="LiveId" clId="{5824D4C2-B5DC-480E-A6F4-70E61E4404A2}" dt="2024-02-04T15:36:06.128" v="3062" actId="700"/>
          <ac:spMkLst>
            <pc:docMk/>
            <pc:sldMk cId="1184346723" sldId="316"/>
            <ac:spMk id="3" creationId="{E35B26D8-C4AD-4E9A-7196-960869681A1C}"/>
          </ac:spMkLst>
        </pc:spChg>
        <pc:spChg chg="add mod ord">
          <ac:chgData name="Victor Cheng" userId="494350ef4944c44a" providerId="LiveId" clId="{5824D4C2-B5DC-480E-A6F4-70E61E4404A2}" dt="2024-02-04T15:36:06.128" v="3062" actId="700"/>
          <ac:spMkLst>
            <pc:docMk/>
            <pc:sldMk cId="1184346723" sldId="316"/>
            <ac:spMk id="4" creationId="{07EE1370-729E-9187-0E09-A04FB6A8E619}"/>
          </ac:spMkLst>
        </pc:spChg>
        <pc:graphicFrameChg chg="add mod">
          <ac:chgData name="Victor Cheng" userId="494350ef4944c44a" providerId="LiveId" clId="{5824D4C2-B5DC-480E-A6F4-70E61E4404A2}" dt="2024-02-04T15:36:19.474" v="3065" actId="1957"/>
          <ac:graphicFrameMkLst>
            <pc:docMk/>
            <pc:sldMk cId="1184346723" sldId="316"/>
            <ac:graphicFrameMk id="7" creationId="{5BC3526C-0AA1-6E32-F70E-B0CDB26CD8E4}"/>
          </ac:graphicFrameMkLst>
        </pc:graphicFrameChg>
      </pc:sldChg>
      <pc:sldMasterChg chg="addSp modSp del mod modSldLayout sldLayoutOrd">
        <pc:chgData name="Victor Cheng" userId="494350ef4944c44a" providerId="LiveId" clId="{5824D4C2-B5DC-480E-A6F4-70E61E4404A2}" dt="2024-02-04T14:30:14.125" v="59" actId="2696"/>
        <pc:sldMasterMkLst>
          <pc:docMk/>
          <pc:sldMasterMk cId="4134965211" sldId="2147483648"/>
        </pc:sldMasterMkLst>
        <pc:spChg chg="add mod">
          <ac:chgData name="Victor Cheng" userId="494350ef4944c44a" providerId="LiveId" clId="{5824D4C2-B5DC-480E-A6F4-70E61E4404A2}" dt="2024-02-04T14:21:19.128" v="4"/>
          <ac:spMkLst>
            <pc:docMk/>
            <pc:sldMasterMk cId="4134965211" sldId="2147483648"/>
            <ac:spMk id="2" creationId="{47A73405-5424-6633-9409-B3B4A05B69DF}"/>
          </ac:spMkLst>
        </pc:spChg>
        <pc:spChg chg="add mod">
          <ac:chgData name="Victor Cheng" userId="494350ef4944c44a" providerId="LiveId" clId="{5824D4C2-B5DC-480E-A6F4-70E61E4404A2}" dt="2024-02-04T14:21:19.128" v="4"/>
          <ac:spMkLst>
            <pc:docMk/>
            <pc:sldMasterMk cId="4134965211" sldId="2147483648"/>
            <ac:spMk id="3" creationId="{17CE7913-BBBB-0E5B-0358-39264723A03D}"/>
          </ac:spMkLst>
        </pc:spChg>
        <pc:spChg chg="add mod">
          <ac:chgData name="Victor Cheng" userId="494350ef4944c44a" providerId="LiveId" clId="{5824D4C2-B5DC-480E-A6F4-70E61E4404A2}" dt="2024-02-04T14:21:25.529" v="5"/>
          <ac:spMkLst>
            <pc:docMk/>
            <pc:sldMasterMk cId="4134965211" sldId="2147483648"/>
            <ac:spMk id="4" creationId="{72F3C3C2-07F2-ACFC-8138-DB407C95341F}"/>
          </ac:spMkLst>
        </pc:spChg>
        <pc:spChg chg="add mod">
          <ac:chgData name="Victor Cheng" userId="494350ef4944c44a" providerId="LiveId" clId="{5824D4C2-B5DC-480E-A6F4-70E61E4404A2}" dt="2024-02-04T14:24:33.121" v="8" actId="108"/>
          <ac:spMkLst>
            <pc:docMk/>
            <pc:sldMasterMk cId="4134965211" sldId="2147483648"/>
            <ac:spMk id="5" creationId="{601B1095-0273-B7BC-4575-6031F5482847}"/>
          </ac:spMkLst>
        </pc:spChg>
        <pc:sldLayoutChg chg="mod">
          <pc:chgData name="Victor Cheng" userId="494350ef4944c44a" providerId="LiveId" clId="{5824D4C2-B5DC-480E-A6F4-70E61E4404A2}" dt="2024-02-04T14:29:56.860" v="54" actId="6014"/>
          <pc:sldLayoutMkLst>
            <pc:docMk/>
            <pc:sldMasterMk cId="2604898433" sldId="2147483661"/>
            <pc:sldLayoutMk cId="2979565142" sldId="2147483649"/>
          </pc:sldLayoutMkLst>
        </pc:sldLayoutChg>
        <pc:sldLayoutChg chg="mod">
          <pc:chgData name="Victor Cheng" userId="494350ef4944c44a" providerId="LiveId" clId="{5824D4C2-B5DC-480E-A6F4-70E61E4404A2}" dt="2024-02-04T14:29:59.672" v="55" actId="6014"/>
          <pc:sldLayoutMkLst>
            <pc:docMk/>
            <pc:sldMasterMk cId="2604898433" sldId="2147483661"/>
            <pc:sldLayoutMk cId="3169474154" sldId="2147483650"/>
          </pc:sldLayoutMkLst>
        </pc:sldLayoutChg>
        <pc:sldLayoutChg chg="mod">
          <pc:chgData name="Victor Cheng" userId="494350ef4944c44a" providerId="LiveId" clId="{5824D4C2-B5DC-480E-A6F4-70E61E4404A2}" dt="2024-02-04T14:30:02.125" v="56" actId="6014"/>
          <pc:sldLayoutMkLst>
            <pc:docMk/>
            <pc:sldMasterMk cId="2604898433" sldId="2147483661"/>
            <pc:sldLayoutMk cId="3313274579" sldId="2147483651"/>
          </pc:sldLayoutMkLst>
        </pc:sldLayoutChg>
        <pc:sldLayoutChg chg="mod">
          <pc:chgData name="Victor Cheng" userId="494350ef4944c44a" providerId="LiveId" clId="{5824D4C2-B5DC-480E-A6F4-70E61E4404A2}" dt="2024-02-04T14:30:05.699" v="57" actId="6014"/>
          <pc:sldLayoutMkLst>
            <pc:docMk/>
            <pc:sldMasterMk cId="2604898433" sldId="2147483661"/>
            <pc:sldLayoutMk cId="1730411571" sldId="2147483652"/>
          </pc:sldLayoutMkLst>
        </pc:sldLayoutChg>
      </pc:sldMasterChg>
      <pc:sldMasterChg chg="modSp del modSldLayout sldLayoutOrd">
        <pc:chgData name="Victor Cheng" userId="494350ef4944c44a" providerId="LiveId" clId="{5824D4C2-B5DC-480E-A6F4-70E61E4404A2}" dt="2024-02-04T14:29:45.707" v="53" actId="2696"/>
        <pc:sldMasterMkLst>
          <pc:docMk/>
          <pc:sldMasterMk cId="4164001414" sldId="2147483653"/>
        </pc:sldMasterMkLst>
        <pc:sldLayoutChg chg="mod">
          <pc:chgData name="Victor Cheng" userId="494350ef4944c44a" providerId="LiveId" clId="{5824D4C2-B5DC-480E-A6F4-70E61E4404A2}" dt="2024-02-04T14:29:12.780" v="45" actId="6014"/>
          <pc:sldLayoutMkLst>
            <pc:docMk/>
            <pc:sldMasterMk cId="2604898433" sldId="2147483661"/>
            <pc:sldLayoutMk cId="1065292434" sldId="2147483654"/>
          </pc:sldLayoutMkLst>
        </pc:sldLayoutChg>
        <pc:sldLayoutChg chg="modSp mod">
          <pc:chgData name="Victor Cheng" userId="494350ef4944c44a" providerId="LiveId" clId="{5824D4C2-B5DC-480E-A6F4-70E61E4404A2}" dt="2024-02-04T14:29:19.884" v="47" actId="6014"/>
          <pc:sldLayoutMkLst>
            <pc:docMk/>
            <pc:sldMasterMk cId="2604898433" sldId="2147483661"/>
            <pc:sldLayoutMk cId="2511151130" sldId="2147483655"/>
          </pc:sldLayoutMkLst>
        </pc:sldLayoutChg>
        <pc:sldLayoutChg chg="mod">
          <pc:chgData name="Victor Cheng" userId="494350ef4944c44a" providerId="LiveId" clId="{5824D4C2-B5DC-480E-A6F4-70E61E4404A2}" dt="2024-02-04T14:29:23.748" v="48" actId="6014"/>
          <pc:sldLayoutMkLst>
            <pc:docMk/>
            <pc:sldMasterMk cId="2604898433" sldId="2147483661"/>
            <pc:sldLayoutMk cId="2679704273" sldId="2147483656"/>
          </pc:sldLayoutMkLst>
        </pc:sldLayoutChg>
        <pc:sldLayoutChg chg="mod">
          <pc:chgData name="Victor Cheng" userId="494350ef4944c44a" providerId="LiveId" clId="{5824D4C2-B5DC-480E-A6F4-70E61E4404A2}" dt="2024-02-04T14:29:31.314" v="50" actId="6014"/>
          <pc:sldLayoutMkLst>
            <pc:docMk/>
            <pc:sldMasterMk cId="2604898433" sldId="2147483661"/>
            <pc:sldLayoutMk cId="3339007880" sldId="2147483657"/>
          </pc:sldLayoutMkLst>
        </pc:sldLayoutChg>
        <pc:sldLayoutChg chg="mod">
          <pc:chgData name="Victor Cheng" userId="494350ef4944c44a" providerId="LiveId" clId="{5824D4C2-B5DC-480E-A6F4-70E61E4404A2}" dt="2024-02-04T14:29:16.895" v="46" actId="6014"/>
          <pc:sldLayoutMkLst>
            <pc:docMk/>
            <pc:sldMasterMk cId="2604898433" sldId="2147483661"/>
            <pc:sldLayoutMk cId="211799054" sldId="2147483658"/>
          </pc:sldLayoutMkLst>
        </pc:sldLayoutChg>
        <pc:sldLayoutChg chg="mod">
          <pc:chgData name="Victor Cheng" userId="494350ef4944c44a" providerId="LiveId" clId="{5824D4C2-B5DC-480E-A6F4-70E61E4404A2}" dt="2024-02-04T14:29:27.602" v="49" actId="6014"/>
          <pc:sldLayoutMkLst>
            <pc:docMk/>
            <pc:sldMasterMk cId="2604898433" sldId="2147483661"/>
            <pc:sldLayoutMk cId="1410975319" sldId="2147483659"/>
          </pc:sldLayoutMkLst>
        </pc:sldLayoutChg>
        <pc:sldLayoutChg chg="mod">
          <pc:chgData name="Victor Cheng" userId="494350ef4944c44a" providerId="LiveId" clId="{5824D4C2-B5DC-480E-A6F4-70E61E4404A2}" dt="2024-02-04T14:29:34.268" v="51" actId="6014"/>
          <pc:sldLayoutMkLst>
            <pc:docMk/>
            <pc:sldMasterMk cId="2604898433" sldId="2147483661"/>
            <pc:sldLayoutMk cId="1157719138" sldId="2147483660"/>
          </pc:sldLayoutMkLst>
        </pc:sldLayoutChg>
      </pc:sldMasterChg>
      <pc:sldMasterChg chg="addSp delSp modSp mod modSldLayout sldLayoutOrd">
        <pc:chgData name="Victor Cheng" userId="494350ef4944c44a" providerId="LiveId" clId="{5824D4C2-B5DC-480E-A6F4-70E61E4404A2}" dt="2024-02-04T15:33:51.654" v="3058" actId="207"/>
        <pc:sldMasterMkLst>
          <pc:docMk/>
          <pc:sldMasterMk cId="2604898433" sldId="2147483661"/>
        </pc:sldMasterMkLst>
        <pc:spChg chg="mod">
          <ac:chgData name="Victor Cheng" userId="494350ef4944c44a" providerId="LiveId" clId="{5824D4C2-B5DC-480E-A6F4-70E61E4404A2}" dt="2024-02-04T14:45:48.652" v="210" actId="207"/>
          <ac:spMkLst>
            <pc:docMk/>
            <pc:sldMasterMk cId="2604898433" sldId="2147483661"/>
            <ac:spMk id="7" creationId="{7CB6A20D-68B4-754A-B60C-4B9CAD787654}"/>
          </ac:spMkLst>
        </pc:spChg>
        <pc:spChg chg="add del mod">
          <ac:chgData name="Victor Cheng" userId="494350ef4944c44a" providerId="LiveId" clId="{5824D4C2-B5DC-480E-A6F4-70E61E4404A2}" dt="2024-02-04T15:33:51.654" v="3058" actId="207"/>
          <ac:spMkLst>
            <pc:docMk/>
            <pc:sldMasterMk cId="2604898433" sldId="2147483661"/>
            <ac:spMk id="8" creationId="{7AC5AAB6-74CB-EE42-98D1-994AE54FE4B1}"/>
          </ac:spMkLst>
        </pc:spChg>
        <pc:sldLayoutChg chg="modSp mod ord">
          <pc:chgData name="Victor Cheng" userId="494350ef4944c44a" providerId="LiveId" clId="{5824D4C2-B5DC-480E-A6F4-70E61E4404A2}" dt="2024-02-04T15:33:48.034" v="3057" actId="207"/>
          <pc:sldLayoutMkLst>
            <pc:docMk/>
            <pc:sldMasterMk cId="2604898433" sldId="2147483661"/>
            <pc:sldLayoutMk cId="2979565142" sldId="2147483649"/>
          </pc:sldLayoutMkLst>
          <pc:spChg chg="mod">
            <ac:chgData name="Victor Cheng" userId="494350ef4944c44a" providerId="LiveId" clId="{5824D4C2-B5DC-480E-A6F4-70E61E4404A2}" dt="2024-02-04T15:33:48.034" v="3057" actId="207"/>
            <ac:spMkLst>
              <pc:docMk/>
              <pc:sldMasterMk cId="2604898433" sldId="2147483661"/>
              <pc:sldLayoutMk cId="2979565142" sldId="2147483649"/>
              <ac:spMk id="4" creationId="{F087731F-7E74-E448-8670-E5AE0C330D7E}"/>
            </ac:spMkLst>
          </pc:spChg>
          <pc:spChg chg="mod">
            <ac:chgData name="Victor Cheng" userId="494350ef4944c44a" providerId="LiveId" clId="{5824D4C2-B5DC-480E-A6F4-70E61E4404A2}" dt="2024-02-04T14:30:10.076" v="58" actId="20578"/>
            <ac:spMkLst>
              <pc:docMk/>
              <pc:sldMasterMk cId="2604898433" sldId="2147483661"/>
              <pc:sldLayoutMk cId="2979565142" sldId="2147483649"/>
              <ac:spMk id="5" creationId="{614E42DD-F990-654F-822B-6F9D24111A0F}"/>
            </ac:spMkLst>
          </pc:spChg>
        </pc:sldLayoutChg>
        <pc:sldLayoutChg chg="delSp modSp mod ord setBg">
          <pc:chgData name="Victor Cheng" userId="494350ef4944c44a" providerId="LiveId" clId="{5824D4C2-B5DC-480E-A6F4-70E61E4404A2}" dt="2024-02-04T15:11:55.290" v="2684" actId="207"/>
          <pc:sldLayoutMkLst>
            <pc:docMk/>
            <pc:sldMasterMk cId="2604898433" sldId="2147483661"/>
            <pc:sldLayoutMk cId="3169474154" sldId="2147483650"/>
          </pc:sldLayoutMkLst>
          <pc:spChg chg="del mod">
            <ac:chgData name="Victor Cheng" userId="494350ef4944c44a" providerId="LiveId" clId="{5824D4C2-B5DC-480E-A6F4-70E61E4404A2}" dt="2024-02-04T14:30:38.370" v="60" actId="478"/>
            <ac:spMkLst>
              <pc:docMk/>
              <pc:sldMasterMk cId="2604898433" sldId="2147483661"/>
              <pc:sldLayoutMk cId="3169474154" sldId="2147483650"/>
              <ac:spMk id="3" creationId="{BCE2CBC2-A0B8-E046-BF78-ABA8C846F666}"/>
            </ac:spMkLst>
          </pc:spChg>
          <pc:spChg chg="mod">
            <ac:chgData name="Victor Cheng" userId="494350ef4944c44a" providerId="LiveId" clId="{5824D4C2-B5DC-480E-A6F4-70E61E4404A2}" dt="2024-02-04T14:46:17.522" v="356" actId="207"/>
            <ac:spMkLst>
              <pc:docMk/>
              <pc:sldMasterMk cId="2604898433" sldId="2147483661"/>
              <pc:sldLayoutMk cId="3169474154" sldId="2147483650"/>
              <ac:spMk id="4" creationId="{7240613E-F821-2C42-9A11-DFCD6A508405}"/>
            </ac:spMkLst>
          </pc:spChg>
          <pc:spChg chg="mod">
            <ac:chgData name="Victor Cheng" userId="494350ef4944c44a" providerId="LiveId" clId="{5824D4C2-B5DC-480E-A6F4-70E61E4404A2}" dt="2024-02-04T14:30:10.076" v="58" actId="20578"/>
            <ac:spMkLst>
              <pc:docMk/>
              <pc:sldMasterMk cId="2604898433" sldId="2147483661"/>
              <pc:sldLayoutMk cId="3169474154" sldId="2147483650"/>
              <ac:spMk id="5" creationId="{ACB83B95-5E94-B048-AF59-23DE7264508B}"/>
            </ac:spMkLst>
          </pc:spChg>
          <pc:spChg chg="mod">
            <ac:chgData name="Victor Cheng" userId="494350ef4944c44a" providerId="LiveId" clId="{5824D4C2-B5DC-480E-A6F4-70E61E4404A2}" dt="2024-02-04T14:30:10.076" v="58" actId="20578"/>
            <ac:spMkLst>
              <pc:docMk/>
              <pc:sldMasterMk cId="2604898433" sldId="2147483661"/>
              <pc:sldLayoutMk cId="3169474154" sldId="2147483650"/>
              <ac:spMk id="6" creationId="{F56A000A-C5E0-3940-9F0C-2C4298BD45CA}"/>
            </ac:spMkLst>
          </pc:spChg>
          <pc:spChg chg="mod">
            <ac:chgData name="Victor Cheng" userId="494350ef4944c44a" providerId="LiveId" clId="{5824D4C2-B5DC-480E-A6F4-70E61E4404A2}" dt="2024-02-04T15:11:55.290" v="2684" actId="207"/>
            <ac:spMkLst>
              <pc:docMk/>
              <pc:sldMasterMk cId="2604898433" sldId="2147483661"/>
              <pc:sldLayoutMk cId="3169474154" sldId="2147483650"/>
              <ac:spMk id="7" creationId="{1BAB37A5-8574-984E-9AE5-791D37B514EA}"/>
            </ac:spMkLst>
          </pc:spChg>
        </pc:sldLayoutChg>
        <pc:sldLayoutChg chg="delSp modSp mod ord">
          <pc:chgData name="Victor Cheng" userId="494350ef4944c44a" providerId="LiveId" clId="{5824D4C2-B5DC-480E-A6F4-70E61E4404A2}" dt="2024-02-04T15:33:43.772" v="3056" actId="207"/>
          <pc:sldLayoutMkLst>
            <pc:docMk/>
            <pc:sldMasterMk cId="2604898433" sldId="2147483661"/>
            <pc:sldLayoutMk cId="3313274579" sldId="2147483651"/>
          </pc:sldLayoutMkLst>
          <pc:spChg chg="del mod">
            <ac:chgData name="Victor Cheng" userId="494350ef4944c44a" providerId="LiveId" clId="{5824D4C2-B5DC-480E-A6F4-70E61E4404A2}" dt="2024-02-04T14:32:46.750" v="70" actId="478"/>
            <ac:spMkLst>
              <pc:docMk/>
              <pc:sldMasterMk cId="2604898433" sldId="2147483661"/>
              <pc:sldLayoutMk cId="3313274579" sldId="2147483651"/>
              <ac:spMk id="3" creationId="{8EDF2620-5A61-AD40-B694-1C8D20C918D7}"/>
            </ac:spMkLst>
          </pc:spChg>
          <pc:spChg chg="mod">
            <ac:chgData name="Victor Cheng" userId="494350ef4944c44a" providerId="LiveId" clId="{5824D4C2-B5DC-480E-A6F4-70E61E4404A2}" dt="2024-02-04T14:45:48.663" v="219" actId="207"/>
            <ac:spMkLst>
              <pc:docMk/>
              <pc:sldMasterMk cId="2604898433" sldId="2147483661"/>
              <pc:sldLayoutMk cId="3313274579" sldId="2147483651"/>
              <ac:spMk id="4" creationId="{634D6694-F87B-AA49-B153-99FBA2C3D1AA}"/>
            </ac:spMkLst>
          </pc:spChg>
          <pc:spChg chg="mod">
            <ac:chgData name="Victor Cheng" userId="494350ef4944c44a" providerId="LiveId" clId="{5824D4C2-B5DC-480E-A6F4-70E61E4404A2}" dt="2024-02-04T15:33:40.210" v="3055" actId="207"/>
            <ac:spMkLst>
              <pc:docMk/>
              <pc:sldMasterMk cId="2604898433" sldId="2147483661"/>
              <pc:sldLayoutMk cId="3313274579" sldId="2147483651"/>
              <ac:spMk id="5" creationId="{9FE53FFE-D0C6-B648-A932-5C70054D7696}"/>
            </ac:spMkLst>
          </pc:spChg>
          <pc:spChg chg="mod">
            <ac:chgData name="Victor Cheng" userId="494350ef4944c44a" providerId="LiveId" clId="{5824D4C2-B5DC-480E-A6F4-70E61E4404A2}" dt="2024-02-04T15:33:43.772" v="3056" actId="207"/>
            <ac:spMkLst>
              <pc:docMk/>
              <pc:sldMasterMk cId="2604898433" sldId="2147483661"/>
              <pc:sldLayoutMk cId="3313274579" sldId="2147483651"/>
              <ac:spMk id="6" creationId="{6E9FC0CC-DB97-444A-9930-9BF0A7947C04}"/>
            </ac:spMkLst>
          </pc:spChg>
          <pc:spChg chg="mod">
            <ac:chgData name="Victor Cheng" userId="494350ef4944c44a" providerId="LiveId" clId="{5824D4C2-B5DC-480E-A6F4-70E61E4404A2}" dt="2024-02-04T14:45:48.672" v="228" actId="207"/>
            <ac:spMkLst>
              <pc:docMk/>
              <pc:sldMasterMk cId="2604898433" sldId="2147483661"/>
              <pc:sldLayoutMk cId="3313274579" sldId="2147483651"/>
              <ac:spMk id="7" creationId="{8A84EAB3-C808-CF4F-949F-89266A24738C}"/>
            </ac:spMkLst>
          </pc:spChg>
        </pc:sldLayoutChg>
        <pc:sldLayoutChg chg="modSp mod ord">
          <pc:chgData name="Victor Cheng" userId="494350ef4944c44a" providerId="LiveId" clId="{5824D4C2-B5DC-480E-A6F4-70E61E4404A2}" dt="2024-02-04T15:33:35.841" v="3054" actId="207"/>
          <pc:sldLayoutMkLst>
            <pc:docMk/>
            <pc:sldMasterMk cId="2604898433" sldId="2147483661"/>
            <pc:sldLayoutMk cId="1730411571" sldId="2147483652"/>
          </pc:sldLayoutMkLst>
          <pc:spChg chg="mod">
            <ac:chgData name="Victor Cheng" userId="494350ef4944c44a" providerId="LiveId" clId="{5824D4C2-B5DC-480E-A6F4-70E61E4404A2}" dt="2024-02-04T15:33:35.841" v="3054" actId="207"/>
            <ac:spMkLst>
              <pc:docMk/>
              <pc:sldMasterMk cId="2604898433" sldId="2147483661"/>
              <pc:sldLayoutMk cId="1730411571" sldId="2147483652"/>
              <ac:spMk id="4" creationId="{6DFB58E8-8C8D-9C4C-A4E3-40FD7FF29E99}"/>
            </ac:spMkLst>
          </pc:spChg>
        </pc:sldLayoutChg>
        <pc:sldLayoutChg chg="modSp mod ord">
          <pc:chgData name="Victor Cheng" userId="494350ef4944c44a" providerId="LiveId" clId="{5824D4C2-B5DC-480E-A6F4-70E61E4404A2}" dt="2024-02-04T15:33:25.648" v="3052" actId="207"/>
          <pc:sldLayoutMkLst>
            <pc:docMk/>
            <pc:sldMasterMk cId="2604898433" sldId="2147483661"/>
            <pc:sldLayoutMk cId="1065292434" sldId="2147483654"/>
          </pc:sldLayoutMkLst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065292434" sldId="2147483654"/>
              <ac:spMk id="3" creationId="{B60259D0-AAB9-3C41-A41C-9B8DAAEA0C14}"/>
            </ac:spMkLst>
          </pc:spChg>
          <pc:spChg chg="mod">
            <ac:chgData name="Victor Cheng" userId="494350ef4944c44a" providerId="LiveId" clId="{5824D4C2-B5DC-480E-A6F4-70E61E4404A2}" dt="2024-02-04T15:33:25.648" v="3052" actId="207"/>
            <ac:spMkLst>
              <pc:docMk/>
              <pc:sldMasterMk cId="2604898433" sldId="2147483661"/>
              <pc:sldLayoutMk cId="1065292434" sldId="2147483654"/>
              <ac:spMk id="4" creationId="{DA3BB291-F6E8-A74F-9F09-187997924963}"/>
            </ac:spMkLst>
          </pc:spChg>
        </pc:sldLayoutChg>
        <pc:sldLayoutChg chg="modSp mod ord">
          <pc:chgData name="Victor Cheng" userId="494350ef4944c44a" providerId="LiveId" clId="{5824D4C2-B5DC-480E-A6F4-70E61E4404A2}" dt="2024-02-04T15:33:22.943" v="3051" actId="207"/>
          <pc:sldLayoutMkLst>
            <pc:docMk/>
            <pc:sldMasterMk cId="2604898433" sldId="2147483661"/>
            <pc:sldLayoutMk cId="2511151130" sldId="2147483655"/>
          </pc:sldLayoutMkLst>
          <pc:spChg chg="mod">
            <ac:chgData name="Victor Cheng" userId="494350ef4944c44a" providerId="LiveId" clId="{5824D4C2-B5DC-480E-A6F4-70E61E4404A2}" dt="2024-02-04T15:33:22.943" v="3051" actId="207"/>
            <ac:spMkLst>
              <pc:docMk/>
              <pc:sldMasterMk cId="2604898433" sldId="2147483661"/>
              <pc:sldLayoutMk cId="2511151130" sldId="2147483655"/>
              <ac:spMk id="2" creationId="{507A33D5-0BF8-1F4C-A7EC-CD89E82F9900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2511151130" sldId="2147483655"/>
              <ac:spMk id="3" creationId="{07FE6895-3746-254F-9E12-23B87DDA7A90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2511151130" sldId="2147483655"/>
              <ac:spMk id="4" creationId="{37081FB4-DB2C-9F42-B471-128FDA051ED3}"/>
            </ac:spMkLst>
          </pc:spChg>
        </pc:sldLayoutChg>
        <pc:sldLayoutChg chg="modSp mod ord">
          <pc:chgData name="Victor Cheng" userId="494350ef4944c44a" providerId="LiveId" clId="{5824D4C2-B5DC-480E-A6F4-70E61E4404A2}" dt="2024-02-04T15:33:21.046" v="3050" actId="207"/>
          <pc:sldLayoutMkLst>
            <pc:docMk/>
            <pc:sldMasterMk cId="2604898433" sldId="2147483661"/>
            <pc:sldLayoutMk cId="2679704273" sldId="2147483656"/>
          </pc:sldLayoutMkLst>
          <pc:spChg chg="mod">
            <ac:chgData name="Victor Cheng" userId="494350ef4944c44a" providerId="LiveId" clId="{5824D4C2-B5DC-480E-A6F4-70E61E4404A2}" dt="2024-02-04T15:33:21.046" v="3050" actId="207"/>
            <ac:spMkLst>
              <pc:docMk/>
              <pc:sldMasterMk cId="2604898433" sldId="2147483661"/>
              <pc:sldLayoutMk cId="2679704273" sldId="2147483656"/>
              <ac:spMk id="2" creationId="{15B03FE3-528E-A541-98B0-34EF517AFE61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2679704273" sldId="2147483656"/>
              <ac:spMk id="5" creationId="{BB1B5D37-D761-D249-8690-8F654AA9F9C4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2679704273" sldId="2147483656"/>
              <ac:spMk id="7" creationId="{97AFE18D-FFAF-BD41-AADA-BF9D9161157C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2679704273" sldId="2147483656"/>
              <ac:spMk id="9" creationId="{2178FA74-12E9-3A45-9AA9-43A04885FE05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2679704273" sldId="2147483656"/>
              <ac:spMk id="11" creationId="{22FF8AF6-8D66-FD4B-9F9A-ECDF648AE53E}"/>
            </ac:spMkLst>
          </pc:spChg>
        </pc:sldLayoutChg>
        <pc:sldLayoutChg chg="modSp mod ord">
          <pc:chgData name="Victor Cheng" userId="494350ef4944c44a" providerId="LiveId" clId="{5824D4C2-B5DC-480E-A6F4-70E61E4404A2}" dt="2024-02-04T15:33:18.496" v="3049" actId="207"/>
          <pc:sldLayoutMkLst>
            <pc:docMk/>
            <pc:sldMasterMk cId="2604898433" sldId="2147483661"/>
            <pc:sldLayoutMk cId="3339007880" sldId="2147483657"/>
          </pc:sldLayoutMkLst>
          <pc:spChg chg="mod">
            <ac:chgData name="Victor Cheng" userId="494350ef4944c44a" providerId="LiveId" clId="{5824D4C2-B5DC-480E-A6F4-70E61E4404A2}" dt="2024-02-04T15:33:18.496" v="3049" actId="207"/>
            <ac:spMkLst>
              <pc:docMk/>
              <pc:sldMasterMk cId="2604898433" sldId="2147483661"/>
              <pc:sldLayoutMk cId="3339007880" sldId="2147483657"/>
              <ac:spMk id="2" creationId="{03C7492A-8341-D244-A16E-E8E23378CC0D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3339007880" sldId="2147483657"/>
              <ac:spMk id="5" creationId="{16CBFDCF-DF2A-6D46-BD20-3E29C60D31C5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3339007880" sldId="2147483657"/>
              <ac:spMk id="9" creationId="{61E0302D-D286-274F-9A7E-4B8AE8434F8D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3339007880" sldId="2147483657"/>
              <ac:spMk id="10" creationId="{E59DD745-FD3F-7C4C-9823-1FA60EC89CE5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3339007880" sldId="2147483657"/>
              <ac:spMk id="11" creationId="{880094AB-C19D-7D4B-A1D1-338F4B749D33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3339007880" sldId="2147483657"/>
              <ac:spMk id="15" creationId="{0718F13E-B04E-3541-ABB6-83F189DE1E51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3339007880" sldId="2147483657"/>
              <ac:spMk id="17" creationId="{7FBA71C0-4BAA-0A4F-86D7-EC764E1DA82F}"/>
            </ac:spMkLst>
          </pc:spChg>
        </pc:sldLayoutChg>
        <pc:sldLayoutChg chg="modSp mod ord">
          <pc:chgData name="Victor Cheng" userId="494350ef4944c44a" providerId="LiveId" clId="{5824D4C2-B5DC-480E-A6F4-70E61E4404A2}" dt="2024-02-04T15:27:03.127" v="2972" actId="207"/>
          <pc:sldLayoutMkLst>
            <pc:docMk/>
            <pc:sldMasterMk cId="2604898433" sldId="2147483661"/>
            <pc:sldLayoutMk cId="211799054" sldId="2147483658"/>
          </pc:sldLayoutMkLst>
          <pc:spChg chg="mod">
            <ac:chgData name="Victor Cheng" userId="494350ef4944c44a" providerId="LiveId" clId="{5824D4C2-B5DC-480E-A6F4-70E61E4404A2}" dt="2024-02-04T15:27:03.127" v="2972" actId="207"/>
            <ac:spMkLst>
              <pc:docMk/>
              <pc:sldMasterMk cId="2604898433" sldId="2147483661"/>
              <pc:sldLayoutMk cId="211799054" sldId="2147483658"/>
              <ac:spMk id="2" creationId="{5F5DA528-31A6-FE41-9691-A26A6862B414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211799054" sldId="2147483658"/>
              <ac:spMk id="3" creationId="{C5452E95-8317-0240-AB9B-FCE62D73D56C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211799054" sldId="2147483658"/>
              <ac:spMk id="5" creationId="{0973B230-ACD2-4F4C-A9DB-2DC65FFDD7D8}"/>
            </ac:spMkLst>
          </pc:spChg>
        </pc:sldLayoutChg>
        <pc:sldLayoutChg chg="modSp mod ord">
          <pc:chgData name="Victor Cheng" userId="494350ef4944c44a" providerId="LiveId" clId="{5824D4C2-B5DC-480E-A6F4-70E61E4404A2}" dt="2024-02-04T15:27:12.048" v="2975" actId="207"/>
          <pc:sldLayoutMkLst>
            <pc:docMk/>
            <pc:sldMasterMk cId="2604898433" sldId="2147483661"/>
            <pc:sldLayoutMk cId="1410975319" sldId="2147483659"/>
          </pc:sldLayoutMkLst>
          <pc:spChg chg="mod">
            <ac:chgData name="Victor Cheng" userId="494350ef4944c44a" providerId="LiveId" clId="{5824D4C2-B5DC-480E-A6F4-70E61E4404A2}" dt="2024-02-04T15:27:12.048" v="2975" actId="207"/>
            <ac:spMkLst>
              <pc:docMk/>
              <pc:sldMasterMk cId="2604898433" sldId="2147483661"/>
              <pc:sldLayoutMk cId="1410975319" sldId="2147483659"/>
              <ac:spMk id="2" creationId="{E1D3E57F-DB56-994E-A347-9202E8E2BB78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410975319" sldId="2147483659"/>
              <ac:spMk id="3" creationId="{9F755112-4F6C-ED4E-8E4A-A1C315636629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410975319" sldId="2147483659"/>
              <ac:spMk id="5" creationId="{279E16F3-43BB-F043-9491-21C3B0833D9F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410975319" sldId="2147483659"/>
              <ac:spMk id="7" creationId="{5B950DDB-2822-9344-9674-9A23957C8167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410975319" sldId="2147483659"/>
              <ac:spMk id="8" creationId="{7E27690B-BB3E-1849-B6DF-87CADB5FCF27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410975319" sldId="2147483659"/>
              <ac:spMk id="9" creationId="{A6CC9011-C0C3-A24E-A876-DA6A262EC6D2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410975319" sldId="2147483659"/>
              <ac:spMk id="10" creationId="{6B4961A0-F845-5848-83FF-C4CBE9C4C66D}"/>
            </ac:spMkLst>
          </pc:spChg>
        </pc:sldLayoutChg>
        <pc:sldLayoutChg chg="modSp mod ord">
          <pc:chgData name="Victor Cheng" userId="494350ef4944c44a" providerId="LiveId" clId="{5824D4C2-B5DC-480E-A6F4-70E61E4404A2}" dt="2024-02-04T15:33:16.327" v="3048" actId="207"/>
          <pc:sldLayoutMkLst>
            <pc:docMk/>
            <pc:sldMasterMk cId="2604898433" sldId="2147483661"/>
            <pc:sldLayoutMk cId="1157719138" sldId="2147483660"/>
          </pc:sldLayoutMkLst>
          <pc:spChg chg="mod">
            <ac:chgData name="Victor Cheng" userId="494350ef4944c44a" providerId="LiveId" clId="{5824D4C2-B5DC-480E-A6F4-70E61E4404A2}" dt="2024-02-04T15:33:16.327" v="3048" actId="207"/>
            <ac:spMkLst>
              <pc:docMk/>
              <pc:sldMasterMk cId="2604898433" sldId="2147483661"/>
              <pc:sldLayoutMk cId="1157719138" sldId="2147483660"/>
              <ac:spMk id="2" creationId="{2CB2C151-53FB-5945-B028-7FEB01C3830B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157719138" sldId="2147483660"/>
              <ac:spMk id="3" creationId="{8F7B683F-8FA6-0D48-99A8-60A146B44514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157719138" sldId="2147483660"/>
              <ac:spMk id="5" creationId="{EBCC8FB8-34BF-8E47-B566-71794C5D6ECD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157719138" sldId="2147483660"/>
              <ac:spMk id="7" creationId="{B7C8D68A-B969-A74A-85E6-C121779A8634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157719138" sldId="2147483660"/>
              <ac:spMk id="11" creationId="{D6C14BFF-0504-E342-80EC-A077CD2D9372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157719138" sldId="2147483660"/>
              <ac:spMk id="12" creationId="{E0AB6E0C-8D94-454B-889B-321282B61157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157719138" sldId="2147483660"/>
              <ac:spMk id="13" creationId="{2A3C3EA3-1979-8340-A0B8-2C0CE199C89F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157719138" sldId="2147483660"/>
              <ac:spMk id="14" creationId="{7004D024-6A27-E648-A693-1D56AEAD358D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157719138" sldId="2147483660"/>
              <ac:spMk id="15" creationId="{00B5A822-242A-3B47-9C94-4F7677A6F89E}"/>
            </ac:spMkLst>
          </pc:spChg>
          <pc:spChg chg="mod">
            <ac:chgData name="Victor Cheng" userId="494350ef4944c44a" providerId="LiveId" clId="{5824D4C2-B5DC-480E-A6F4-70E61E4404A2}" dt="2024-02-04T14:29:38.405" v="52" actId="20578"/>
            <ac:spMkLst>
              <pc:docMk/>
              <pc:sldMasterMk cId="2604898433" sldId="2147483661"/>
              <pc:sldLayoutMk cId="1157719138" sldId="2147483660"/>
              <ac:spMk id="16" creationId="{F066ED8D-A12E-E94A-BD0E-961A3658E9F8}"/>
            </ac:spMkLst>
          </pc:spChg>
        </pc:sldLayoutChg>
        <pc:sldLayoutChg chg="modSp mod">
          <pc:chgData name="Victor Cheng" userId="494350ef4944c44a" providerId="LiveId" clId="{5824D4C2-B5DC-480E-A6F4-70E61E4404A2}" dt="2024-02-04T15:33:10.990" v="3046" actId="207"/>
          <pc:sldLayoutMkLst>
            <pc:docMk/>
            <pc:sldMasterMk cId="2604898433" sldId="2147483661"/>
            <pc:sldLayoutMk cId="4037390582" sldId="2147483662"/>
          </pc:sldLayoutMkLst>
          <pc:spChg chg="mod">
            <ac:chgData name="Victor Cheng" userId="494350ef4944c44a" providerId="LiveId" clId="{5824D4C2-B5DC-480E-A6F4-70E61E4404A2}" dt="2024-02-04T15:33:10.990" v="3046" actId="207"/>
            <ac:spMkLst>
              <pc:docMk/>
              <pc:sldMasterMk cId="2604898433" sldId="2147483661"/>
              <pc:sldLayoutMk cId="4037390582" sldId="2147483662"/>
              <ac:spMk id="2" creationId="{AB9B8E8C-43FF-6B4F-99AD-17B48C060739}"/>
            </ac:spMkLst>
          </pc:spChg>
        </pc:sldLayoutChg>
        <pc:sldLayoutChg chg="modSp mod">
          <pc:chgData name="Victor Cheng" userId="494350ef4944c44a" providerId="LiveId" clId="{5824D4C2-B5DC-480E-A6F4-70E61E4404A2}" dt="2024-02-04T15:33:12.785" v="3047" actId="207"/>
          <pc:sldLayoutMkLst>
            <pc:docMk/>
            <pc:sldMasterMk cId="2604898433" sldId="2147483661"/>
            <pc:sldLayoutMk cId="2751385008" sldId="2147483663"/>
          </pc:sldLayoutMkLst>
          <pc:spChg chg="mod">
            <ac:chgData name="Victor Cheng" userId="494350ef4944c44a" providerId="LiveId" clId="{5824D4C2-B5DC-480E-A6F4-70E61E4404A2}" dt="2024-02-04T15:33:12.785" v="3047" actId="207"/>
            <ac:spMkLst>
              <pc:docMk/>
              <pc:sldMasterMk cId="2604898433" sldId="2147483661"/>
              <pc:sldLayoutMk cId="2751385008" sldId="2147483663"/>
              <ac:spMk id="2" creationId="{3D435565-ECE8-DB4B-8DDC-19AB4A08FE43}"/>
            </ac:spMkLst>
          </pc:spChg>
        </pc:sldLayoutChg>
        <pc:sldLayoutChg chg="modSp mod">
          <pc:chgData name="Victor Cheng" userId="494350ef4944c44a" providerId="LiveId" clId="{5824D4C2-B5DC-480E-A6F4-70E61E4404A2}" dt="2024-02-04T15:27:21.497" v="2978" actId="207"/>
          <pc:sldLayoutMkLst>
            <pc:docMk/>
            <pc:sldMasterMk cId="2604898433" sldId="2147483661"/>
            <pc:sldLayoutMk cId="1114684755" sldId="2147483664"/>
          </pc:sldLayoutMkLst>
          <pc:spChg chg="mod">
            <ac:chgData name="Victor Cheng" userId="494350ef4944c44a" providerId="LiveId" clId="{5824D4C2-B5DC-480E-A6F4-70E61E4404A2}" dt="2024-02-04T15:27:21.497" v="2978" actId="207"/>
            <ac:spMkLst>
              <pc:docMk/>
              <pc:sldMasterMk cId="2604898433" sldId="2147483661"/>
              <pc:sldLayoutMk cId="1114684755" sldId="2147483664"/>
              <ac:spMk id="2" creationId="{030EE226-ABB7-C740-B45E-6E4FA4B1E04E}"/>
            </ac:spMkLst>
          </pc:spChg>
        </pc:sldLayoutChg>
        <pc:sldLayoutChg chg="modSp mod">
          <pc:chgData name="Victor Cheng" userId="494350ef4944c44a" providerId="LiveId" clId="{5824D4C2-B5DC-480E-A6F4-70E61E4404A2}" dt="2024-02-04T15:27:30.703" v="2981" actId="207"/>
          <pc:sldLayoutMkLst>
            <pc:docMk/>
            <pc:sldMasterMk cId="2604898433" sldId="2147483661"/>
            <pc:sldLayoutMk cId="2953698747" sldId="2147483665"/>
          </pc:sldLayoutMkLst>
          <pc:spChg chg="mod">
            <ac:chgData name="Victor Cheng" userId="494350ef4944c44a" providerId="LiveId" clId="{5824D4C2-B5DC-480E-A6F4-70E61E4404A2}" dt="2024-02-04T15:27:30.703" v="2981" actId="207"/>
            <ac:spMkLst>
              <pc:docMk/>
              <pc:sldMasterMk cId="2604898433" sldId="2147483661"/>
              <pc:sldLayoutMk cId="2953698747" sldId="2147483665"/>
              <ac:spMk id="2" creationId="{4D1F0818-D89F-EC41-B044-431DC4B5E22B}"/>
            </ac:spMkLst>
          </pc:spChg>
        </pc:sldLayoutChg>
        <pc:sldLayoutChg chg="modSp">
          <pc:chgData name="Victor Cheng" userId="494350ef4944c44a" providerId="LiveId" clId="{5824D4C2-B5DC-480E-A6F4-70E61E4404A2}" dt="2024-02-04T15:33:29.777" v="3053" actId="207"/>
          <pc:sldLayoutMkLst>
            <pc:docMk/>
            <pc:sldMasterMk cId="2604898433" sldId="2147483661"/>
            <pc:sldLayoutMk cId="3252751148" sldId="2147483666"/>
          </pc:sldLayoutMkLst>
          <pc:spChg chg="mod">
            <ac:chgData name="Victor Cheng" userId="494350ef4944c44a" providerId="LiveId" clId="{5824D4C2-B5DC-480E-A6F4-70E61E4404A2}" dt="2024-02-04T15:33:29.777" v="3053" actId="207"/>
            <ac:spMkLst>
              <pc:docMk/>
              <pc:sldMasterMk cId="2604898433" sldId="2147483661"/>
              <pc:sldLayoutMk cId="3252751148" sldId="2147483666"/>
              <ac:spMk id="2" creationId="{9AE13A74-EB7E-A945-8E6D-47E7EBBE8C1D}"/>
            </ac:spMkLst>
          </pc:spChg>
        </pc:sldLayoutChg>
        <pc:sldLayoutChg chg="modSp mod">
          <pc:chgData name="Victor Cheng" userId="494350ef4944c44a" providerId="LiveId" clId="{5824D4C2-B5DC-480E-A6F4-70E61E4404A2}" dt="2024-02-04T15:33:00.454" v="3042" actId="207"/>
          <pc:sldLayoutMkLst>
            <pc:docMk/>
            <pc:sldMasterMk cId="2604898433" sldId="2147483661"/>
            <pc:sldLayoutMk cId="837815489" sldId="2147483667"/>
          </pc:sldLayoutMkLst>
          <pc:spChg chg="mod">
            <ac:chgData name="Victor Cheng" userId="494350ef4944c44a" providerId="LiveId" clId="{5824D4C2-B5DC-480E-A6F4-70E61E4404A2}" dt="2024-02-04T15:33:00.454" v="3042" actId="207"/>
            <ac:spMkLst>
              <pc:docMk/>
              <pc:sldMasterMk cId="2604898433" sldId="2147483661"/>
              <pc:sldLayoutMk cId="837815489" sldId="2147483667"/>
              <ac:spMk id="2" creationId="{6DF01754-4703-3945-A1B0-4CB9213947C6}"/>
            </ac:spMkLst>
          </pc:spChg>
        </pc:sldLayoutChg>
        <pc:sldLayoutChg chg="modSp mod">
          <pc:chgData name="Victor Cheng" userId="494350ef4944c44a" providerId="LiveId" clId="{5824D4C2-B5DC-480E-A6F4-70E61E4404A2}" dt="2024-02-04T15:33:08.326" v="3045" actId="207"/>
          <pc:sldLayoutMkLst>
            <pc:docMk/>
            <pc:sldMasterMk cId="2604898433" sldId="2147483661"/>
            <pc:sldLayoutMk cId="954599036" sldId="2147483668"/>
          </pc:sldLayoutMkLst>
          <pc:spChg chg="mod">
            <ac:chgData name="Victor Cheng" userId="494350ef4944c44a" providerId="LiveId" clId="{5824D4C2-B5DC-480E-A6F4-70E61E4404A2}" dt="2024-02-04T15:33:08.326" v="3045" actId="207"/>
            <ac:spMkLst>
              <pc:docMk/>
              <pc:sldMasterMk cId="2604898433" sldId="2147483661"/>
              <pc:sldLayoutMk cId="954599036" sldId="2147483668"/>
              <ac:spMk id="2" creationId="{33A6833A-77CB-604B-AE0A-7EDE0972537C}"/>
            </ac:spMkLst>
          </pc:spChg>
        </pc:sldLayoutChg>
        <pc:sldLayoutChg chg="modSp mod">
          <pc:chgData name="Victor Cheng" userId="494350ef4944c44a" providerId="LiveId" clId="{5824D4C2-B5DC-480E-A6F4-70E61E4404A2}" dt="2024-02-04T15:33:06.602" v="3044" actId="207"/>
          <pc:sldLayoutMkLst>
            <pc:docMk/>
            <pc:sldMasterMk cId="2604898433" sldId="2147483661"/>
            <pc:sldLayoutMk cId="1373857889" sldId="2147483669"/>
          </pc:sldLayoutMkLst>
          <pc:spChg chg="mod">
            <ac:chgData name="Victor Cheng" userId="494350ef4944c44a" providerId="LiveId" clId="{5824D4C2-B5DC-480E-A6F4-70E61E4404A2}" dt="2024-02-04T15:33:06.602" v="3044" actId="207"/>
            <ac:spMkLst>
              <pc:docMk/>
              <pc:sldMasterMk cId="2604898433" sldId="2147483661"/>
              <pc:sldLayoutMk cId="1373857889" sldId="2147483669"/>
              <ac:spMk id="2" creationId="{36AF91A2-AB3D-484F-8939-0E5593F868A6}"/>
            </ac:spMkLst>
          </pc:spChg>
        </pc:sldLayoutChg>
        <pc:sldLayoutChg chg="modSp mod">
          <pc:chgData name="Victor Cheng" userId="494350ef4944c44a" providerId="LiveId" clId="{5824D4C2-B5DC-480E-A6F4-70E61E4404A2}" dt="2024-02-04T15:33:03.818" v="3043" actId="207"/>
          <pc:sldLayoutMkLst>
            <pc:docMk/>
            <pc:sldMasterMk cId="2604898433" sldId="2147483661"/>
            <pc:sldLayoutMk cId="1160546241" sldId="2147483670"/>
          </pc:sldLayoutMkLst>
          <pc:spChg chg="mod">
            <ac:chgData name="Victor Cheng" userId="494350ef4944c44a" providerId="LiveId" clId="{5824D4C2-B5DC-480E-A6F4-70E61E4404A2}" dt="2024-02-04T15:33:03.818" v="3043" actId="207"/>
            <ac:spMkLst>
              <pc:docMk/>
              <pc:sldMasterMk cId="2604898433" sldId="2147483661"/>
              <pc:sldLayoutMk cId="1160546241" sldId="2147483670"/>
              <ac:spMk id="2" creationId="{B1FDA317-948C-CD42-A5AF-17A8728EAB43}"/>
            </ac:spMkLst>
          </pc:spChg>
        </pc:sldLayoutChg>
        <pc:sldLayoutChg chg="modSp mod">
          <pc:chgData name="Victor Cheng" userId="494350ef4944c44a" providerId="LiveId" clId="{5824D4C2-B5DC-480E-A6F4-70E61E4404A2}" dt="2024-02-04T15:27:39.998" v="2984" actId="207"/>
          <pc:sldLayoutMkLst>
            <pc:docMk/>
            <pc:sldMasterMk cId="2604898433" sldId="2147483661"/>
            <pc:sldLayoutMk cId="3596781535" sldId="2147483671"/>
          </pc:sldLayoutMkLst>
          <pc:spChg chg="mod">
            <ac:chgData name="Victor Cheng" userId="494350ef4944c44a" providerId="LiveId" clId="{5824D4C2-B5DC-480E-A6F4-70E61E4404A2}" dt="2024-02-04T15:27:39.998" v="2984" actId="207"/>
            <ac:spMkLst>
              <pc:docMk/>
              <pc:sldMasterMk cId="2604898433" sldId="2147483661"/>
              <pc:sldLayoutMk cId="3596781535" sldId="2147483671"/>
              <ac:spMk id="2" creationId="{B491B7EF-13F3-104E-88D0-DE972A5817BC}"/>
            </ac:spMkLst>
          </pc:spChg>
        </pc:sldLayoutChg>
        <pc:sldLayoutChg chg="modSp mod">
          <pc:chgData name="Victor Cheng" userId="494350ef4944c44a" providerId="LiveId" clId="{5824D4C2-B5DC-480E-A6F4-70E61E4404A2}" dt="2024-02-04T15:27:47.688" v="2986" actId="207"/>
          <pc:sldLayoutMkLst>
            <pc:docMk/>
            <pc:sldMasterMk cId="2604898433" sldId="2147483661"/>
            <pc:sldLayoutMk cId="4259288600" sldId="2147483672"/>
          </pc:sldLayoutMkLst>
          <pc:spChg chg="mod">
            <ac:chgData name="Victor Cheng" userId="494350ef4944c44a" providerId="LiveId" clId="{5824D4C2-B5DC-480E-A6F4-70E61E4404A2}" dt="2024-02-04T15:27:47.688" v="2986" actId="207"/>
            <ac:spMkLst>
              <pc:docMk/>
              <pc:sldMasterMk cId="2604898433" sldId="2147483661"/>
              <pc:sldLayoutMk cId="4259288600" sldId="2147483672"/>
              <ac:spMk id="2" creationId="{3A030F5C-6E01-BA4E-BC7E-0BD7A19B7E49}"/>
            </ac:spMkLst>
          </pc:spChg>
        </pc:sldLayoutChg>
        <pc:sldLayoutChg chg="modSp mod">
          <pc:chgData name="Victor Cheng" userId="494350ef4944c44a" providerId="LiveId" clId="{5824D4C2-B5DC-480E-A6F4-70E61E4404A2}" dt="2024-02-04T15:32:48.164" v="3037" actId="207"/>
          <pc:sldLayoutMkLst>
            <pc:docMk/>
            <pc:sldMasterMk cId="2604898433" sldId="2147483661"/>
            <pc:sldLayoutMk cId="3645115145" sldId="2147483673"/>
          </pc:sldLayoutMkLst>
          <pc:spChg chg="mod">
            <ac:chgData name="Victor Cheng" userId="494350ef4944c44a" providerId="LiveId" clId="{5824D4C2-B5DC-480E-A6F4-70E61E4404A2}" dt="2024-02-04T15:32:48.164" v="3037" actId="207"/>
            <ac:spMkLst>
              <pc:docMk/>
              <pc:sldMasterMk cId="2604898433" sldId="2147483661"/>
              <pc:sldLayoutMk cId="3645115145" sldId="2147483673"/>
              <ac:spMk id="2" creationId="{61464C67-CF85-A942-ADE0-C9AB5867913E}"/>
            </ac:spMkLst>
          </pc:spChg>
        </pc:sldLayoutChg>
        <pc:sldLayoutChg chg="modSp mod">
          <pc:chgData name="Victor Cheng" userId="494350ef4944c44a" providerId="LiveId" clId="{5824D4C2-B5DC-480E-A6F4-70E61E4404A2}" dt="2024-02-04T15:27:54.343" v="2988" actId="207"/>
          <pc:sldLayoutMkLst>
            <pc:docMk/>
            <pc:sldMasterMk cId="2604898433" sldId="2147483661"/>
            <pc:sldLayoutMk cId="1758313211" sldId="2147483674"/>
          </pc:sldLayoutMkLst>
          <pc:spChg chg="mod">
            <ac:chgData name="Victor Cheng" userId="494350ef4944c44a" providerId="LiveId" clId="{5824D4C2-B5DC-480E-A6F4-70E61E4404A2}" dt="2024-02-04T15:27:54.343" v="2988" actId="207"/>
            <ac:spMkLst>
              <pc:docMk/>
              <pc:sldMasterMk cId="2604898433" sldId="2147483661"/>
              <pc:sldLayoutMk cId="1758313211" sldId="2147483674"/>
              <ac:spMk id="2" creationId="{60364E31-98DB-1847-99BD-3588FAE8EB0B}"/>
            </ac:spMkLst>
          </pc:spChg>
        </pc:sldLayoutChg>
        <pc:sldLayoutChg chg="modSp mod">
          <pc:chgData name="Victor Cheng" userId="494350ef4944c44a" providerId="LiveId" clId="{5824D4C2-B5DC-480E-A6F4-70E61E4404A2}" dt="2024-02-04T15:28:02.916" v="2991" actId="207"/>
          <pc:sldLayoutMkLst>
            <pc:docMk/>
            <pc:sldMasterMk cId="2604898433" sldId="2147483661"/>
            <pc:sldLayoutMk cId="939116142" sldId="2147483675"/>
          </pc:sldLayoutMkLst>
          <pc:spChg chg="mod">
            <ac:chgData name="Victor Cheng" userId="494350ef4944c44a" providerId="LiveId" clId="{5824D4C2-B5DC-480E-A6F4-70E61E4404A2}" dt="2024-02-04T15:28:02.916" v="2991" actId="207"/>
            <ac:spMkLst>
              <pc:docMk/>
              <pc:sldMasterMk cId="2604898433" sldId="2147483661"/>
              <pc:sldLayoutMk cId="939116142" sldId="2147483675"/>
              <ac:spMk id="2" creationId="{2D69E299-48EF-1E43-BBAA-D4B23AAFBDFC}"/>
            </ac:spMkLst>
          </pc:spChg>
        </pc:sldLayoutChg>
        <pc:sldLayoutChg chg="modSp mod">
          <pc:chgData name="Victor Cheng" userId="494350ef4944c44a" providerId="LiveId" clId="{5824D4C2-B5DC-480E-A6F4-70E61E4404A2}" dt="2024-02-04T15:32:57.861" v="3041" actId="207"/>
          <pc:sldLayoutMkLst>
            <pc:docMk/>
            <pc:sldMasterMk cId="2604898433" sldId="2147483661"/>
            <pc:sldLayoutMk cId="340026257" sldId="2147483676"/>
          </pc:sldLayoutMkLst>
          <pc:spChg chg="mod">
            <ac:chgData name="Victor Cheng" userId="494350ef4944c44a" providerId="LiveId" clId="{5824D4C2-B5DC-480E-A6F4-70E61E4404A2}" dt="2024-02-04T15:32:57.861" v="3041" actId="207"/>
            <ac:spMkLst>
              <pc:docMk/>
              <pc:sldMasterMk cId="2604898433" sldId="2147483661"/>
              <pc:sldLayoutMk cId="340026257" sldId="2147483676"/>
              <ac:spMk id="2" creationId="{7EEEF806-8F9B-3A4B-BCC4-B435AD9DF15F}"/>
            </ac:spMkLst>
          </pc:spChg>
        </pc:sldLayoutChg>
        <pc:sldLayoutChg chg="modSp mod">
          <pc:chgData name="Victor Cheng" userId="494350ef4944c44a" providerId="LiveId" clId="{5824D4C2-B5DC-480E-A6F4-70E61E4404A2}" dt="2024-02-04T15:32:39.022" v="3033" actId="207"/>
          <pc:sldLayoutMkLst>
            <pc:docMk/>
            <pc:sldMasterMk cId="2604898433" sldId="2147483661"/>
            <pc:sldLayoutMk cId="342745549" sldId="2147483677"/>
          </pc:sldLayoutMkLst>
          <pc:spChg chg="mod">
            <ac:chgData name="Victor Cheng" userId="494350ef4944c44a" providerId="LiveId" clId="{5824D4C2-B5DC-480E-A6F4-70E61E4404A2}" dt="2024-02-04T15:32:39.022" v="3033" actId="207"/>
            <ac:spMkLst>
              <pc:docMk/>
              <pc:sldMasterMk cId="2604898433" sldId="2147483661"/>
              <pc:sldLayoutMk cId="342745549" sldId="2147483677"/>
              <ac:spMk id="2" creationId="{1B7C1CE0-D294-334E-9FBA-FB3407C27C71}"/>
            </ac:spMkLst>
          </pc:spChg>
        </pc:sldLayoutChg>
        <pc:sldLayoutChg chg="modSp mod">
          <pc:chgData name="Victor Cheng" userId="494350ef4944c44a" providerId="LiveId" clId="{5824D4C2-B5DC-480E-A6F4-70E61E4404A2}" dt="2024-02-04T15:28:16.159" v="2995" actId="207"/>
          <pc:sldLayoutMkLst>
            <pc:docMk/>
            <pc:sldMasterMk cId="2604898433" sldId="2147483661"/>
            <pc:sldLayoutMk cId="1329645693" sldId="2147483678"/>
          </pc:sldLayoutMkLst>
          <pc:spChg chg="mod">
            <ac:chgData name="Victor Cheng" userId="494350ef4944c44a" providerId="LiveId" clId="{5824D4C2-B5DC-480E-A6F4-70E61E4404A2}" dt="2024-02-04T15:28:16.159" v="2995" actId="207"/>
            <ac:spMkLst>
              <pc:docMk/>
              <pc:sldMasterMk cId="2604898433" sldId="2147483661"/>
              <pc:sldLayoutMk cId="1329645693" sldId="2147483678"/>
              <ac:spMk id="2" creationId="{5C4865BD-D389-D64A-B116-A5566C3847F9}"/>
            </ac:spMkLst>
          </pc:spChg>
        </pc:sldLayoutChg>
        <pc:sldLayoutChg chg="modSp mod">
          <pc:chgData name="Victor Cheng" userId="494350ef4944c44a" providerId="LiveId" clId="{5824D4C2-B5DC-480E-A6F4-70E61E4404A2}" dt="2024-02-04T15:32:35.943" v="3032" actId="207"/>
          <pc:sldLayoutMkLst>
            <pc:docMk/>
            <pc:sldMasterMk cId="2604898433" sldId="2147483661"/>
            <pc:sldLayoutMk cId="3966240100" sldId="2147483679"/>
          </pc:sldLayoutMkLst>
          <pc:spChg chg="mod">
            <ac:chgData name="Victor Cheng" userId="494350ef4944c44a" providerId="LiveId" clId="{5824D4C2-B5DC-480E-A6F4-70E61E4404A2}" dt="2024-02-04T15:32:35.943" v="3032" actId="207"/>
            <ac:spMkLst>
              <pc:docMk/>
              <pc:sldMasterMk cId="2604898433" sldId="2147483661"/>
              <pc:sldLayoutMk cId="3966240100" sldId="2147483679"/>
              <ac:spMk id="2" creationId="{DC4C0496-8465-6B4B-8D3E-4DFDD10DC94D}"/>
            </ac:spMkLst>
          </pc:spChg>
        </pc:sldLayoutChg>
        <pc:sldLayoutChg chg="modSp mod">
          <pc:chgData name="Victor Cheng" userId="494350ef4944c44a" providerId="LiveId" clId="{5824D4C2-B5DC-480E-A6F4-70E61E4404A2}" dt="2024-02-04T15:32:29.760" v="3030" actId="207"/>
          <pc:sldLayoutMkLst>
            <pc:docMk/>
            <pc:sldMasterMk cId="2604898433" sldId="2147483661"/>
            <pc:sldLayoutMk cId="1505339280" sldId="2147483680"/>
          </pc:sldLayoutMkLst>
          <pc:spChg chg="mod">
            <ac:chgData name="Victor Cheng" userId="494350ef4944c44a" providerId="LiveId" clId="{5824D4C2-B5DC-480E-A6F4-70E61E4404A2}" dt="2024-02-04T15:32:29.760" v="3030" actId="207"/>
            <ac:spMkLst>
              <pc:docMk/>
              <pc:sldMasterMk cId="2604898433" sldId="2147483661"/>
              <pc:sldLayoutMk cId="1505339280" sldId="2147483680"/>
              <ac:spMk id="2" creationId="{3DB4E6F8-CAB7-7F43-A4ED-C453BEDFD75E}"/>
            </ac:spMkLst>
          </pc:spChg>
        </pc:sldLayoutChg>
        <pc:sldLayoutChg chg="modSp mod">
          <pc:chgData name="Victor Cheng" userId="494350ef4944c44a" providerId="LiveId" clId="{5824D4C2-B5DC-480E-A6F4-70E61E4404A2}" dt="2024-02-04T15:32:32.038" v="3031" actId="207"/>
          <pc:sldLayoutMkLst>
            <pc:docMk/>
            <pc:sldMasterMk cId="2604898433" sldId="2147483661"/>
            <pc:sldLayoutMk cId="2913667638" sldId="2147483681"/>
          </pc:sldLayoutMkLst>
          <pc:spChg chg="mod">
            <ac:chgData name="Victor Cheng" userId="494350ef4944c44a" providerId="LiveId" clId="{5824D4C2-B5DC-480E-A6F4-70E61E4404A2}" dt="2024-02-04T15:32:32.038" v="3031" actId="207"/>
            <ac:spMkLst>
              <pc:docMk/>
              <pc:sldMasterMk cId="2604898433" sldId="2147483661"/>
              <pc:sldLayoutMk cId="2913667638" sldId="2147483681"/>
              <ac:spMk id="2" creationId="{45732B9B-C434-2647-BBEA-BD13D5F72752}"/>
            </ac:spMkLst>
          </pc:spChg>
        </pc:sldLayoutChg>
        <pc:sldLayoutChg chg="modSp mod">
          <pc:chgData name="Victor Cheng" userId="494350ef4944c44a" providerId="LiveId" clId="{5824D4C2-B5DC-480E-A6F4-70E61E4404A2}" dt="2024-02-04T15:32:26.716" v="3029" actId="207"/>
          <pc:sldLayoutMkLst>
            <pc:docMk/>
            <pc:sldMasterMk cId="2604898433" sldId="2147483661"/>
            <pc:sldLayoutMk cId="2445582452" sldId="2147483682"/>
          </pc:sldLayoutMkLst>
          <pc:spChg chg="mod">
            <ac:chgData name="Victor Cheng" userId="494350ef4944c44a" providerId="LiveId" clId="{5824D4C2-B5DC-480E-A6F4-70E61E4404A2}" dt="2024-02-04T15:32:26.716" v="3029" actId="207"/>
            <ac:spMkLst>
              <pc:docMk/>
              <pc:sldMasterMk cId="2604898433" sldId="2147483661"/>
              <pc:sldLayoutMk cId="2445582452" sldId="2147483682"/>
              <ac:spMk id="2" creationId="{0C6F0517-3901-B845-8CC8-F9AC155615EB}"/>
            </ac:spMkLst>
          </pc:spChg>
        </pc:sldLayoutChg>
        <pc:sldLayoutChg chg="modSp mod">
          <pc:chgData name="Victor Cheng" userId="494350ef4944c44a" providerId="LiveId" clId="{5824D4C2-B5DC-480E-A6F4-70E61E4404A2}" dt="2024-02-04T15:32:56.043" v="3040" actId="207"/>
          <pc:sldLayoutMkLst>
            <pc:docMk/>
            <pc:sldMasterMk cId="2604898433" sldId="2147483661"/>
            <pc:sldLayoutMk cId="1111276913" sldId="2147483683"/>
          </pc:sldLayoutMkLst>
          <pc:spChg chg="mod">
            <ac:chgData name="Victor Cheng" userId="494350ef4944c44a" providerId="LiveId" clId="{5824D4C2-B5DC-480E-A6F4-70E61E4404A2}" dt="2024-02-04T15:32:56.043" v="3040" actId="207"/>
            <ac:spMkLst>
              <pc:docMk/>
              <pc:sldMasterMk cId="2604898433" sldId="2147483661"/>
              <pc:sldLayoutMk cId="1111276913" sldId="2147483683"/>
              <ac:spMk id="2" creationId="{6ACDDDE5-B465-E145-8FE0-574D5761CB6C}"/>
            </ac:spMkLst>
          </pc:spChg>
        </pc:sldLayoutChg>
        <pc:sldLayoutChg chg="modSp mod">
          <pc:chgData name="Victor Cheng" userId="494350ef4944c44a" providerId="LiveId" clId="{5824D4C2-B5DC-480E-A6F4-70E61E4404A2}" dt="2024-02-04T15:32:41.348" v="3034" actId="207"/>
          <pc:sldLayoutMkLst>
            <pc:docMk/>
            <pc:sldMasterMk cId="2604898433" sldId="2147483661"/>
            <pc:sldLayoutMk cId="937913578" sldId="2147483684"/>
          </pc:sldLayoutMkLst>
          <pc:spChg chg="mod">
            <ac:chgData name="Victor Cheng" userId="494350ef4944c44a" providerId="LiveId" clId="{5824D4C2-B5DC-480E-A6F4-70E61E4404A2}" dt="2024-02-04T15:32:41.348" v="3034" actId="207"/>
            <ac:spMkLst>
              <pc:docMk/>
              <pc:sldMasterMk cId="2604898433" sldId="2147483661"/>
              <pc:sldLayoutMk cId="937913578" sldId="2147483684"/>
              <ac:spMk id="2" creationId="{BA39458D-9922-794C-A73A-775491C32C79}"/>
            </ac:spMkLst>
          </pc:spChg>
        </pc:sldLayoutChg>
        <pc:sldLayoutChg chg="modSp mod">
          <pc:chgData name="Victor Cheng" userId="494350ef4944c44a" providerId="LiveId" clId="{5824D4C2-B5DC-480E-A6F4-70E61E4404A2}" dt="2024-02-04T15:32:53.653" v="3039" actId="207"/>
          <pc:sldLayoutMkLst>
            <pc:docMk/>
            <pc:sldMasterMk cId="2604898433" sldId="2147483661"/>
            <pc:sldLayoutMk cId="1336203531" sldId="2147483685"/>
          </pc:sldLayoutMkLst>
          <pc:spChg chg="mod">
            <ac:chgData name="Victor Cheng" userId="494350ef4944c44a" providerId="LiveId" clId="{5824D4C2-B5DC-480E-A6F4-70E61E4404A2}" dt="2024-02-04T15:32:53.653" v="3039" actId="207"/>
            <ac:spMkLst>
              <pc:docMk/>
              <pc:sldMasterMk cId="2604898433" sldId="2147483661"/>
              <pc:sldLayoutMk cId="1336203531" sldId="2147483685"/>
              <ac:spMk id="2" creationId="{62FBD584-2D0B-CF40-AE6C-09329749D21D}"/>
            </ac:spMkLst>
          </pc:spChg>
        </pc:sldLayoutChg>
        <pc:sldLayoutChg chg="modSp mod">
          <pc:chgData name="Victor Cheng" userId="494350ef4944c44a" providerId="LiveId" clId="{5824D4C2-B5DC-480E-A6F4-70E61E4404A2}" dt="2024-02-04T15:32:51.934" v="3038" actId="207"/>
          <pc:sldLayoutMkLst>
            <pc:docMk/>
            <pc:sldMasterMk cId="2604898433" sldId="2147483661"/>
            <pc:sldLayoutMk cId="60527015" sldId="2147483686"/>
          </pc:sldLayoutMkLst>
          <pc:spChg chg="mod">
            <ac:chgData name="Victor Cheng" userId="494350ef4944c44a" providerId="LiveId" clId="{5824D4C2-B5DC-480E-A6F4-70E61E4404A2}" dt="2024-02-04T15:32:51.934" v="3038" actId="207"/>
            <ac:spMkLst>
              <pc:docMk/>
              <pc:sldMasterMk cId="2604898433" sldId="2147483661"/>
              <pc:sldLayoutMk cId="60527015" sldId="2147483686"/>
              <ac:spMk id="2" creationId="{979C36AA-54F6-AB45-9940-DE59BB4E7969}"/>
            </ac:spMkLst>
          </pc:spChg>
        </pc:sldLayoutChg>
        <pc:sldLayoutChg chg="modSp mod">
          <pc:chgData name="Victor Cheng" userId="494350ef4944c44a" providerId="LiveId" clId="{5824D4C2-B5DC-480E-A6F4-70E61E4404A2}" dt="2024-02-04T14:56:23.533" v="399" actId="6014"/>
          <pc:sldLayoutMkLst>
            <pc:docMk/>
            <pc:sldMasterMk cId="2604898433" sldId="2147483661"/>
            <pc:sldLayoutMk cId="4046740508" sldId="2147483687"/>
          </pc:sldLayoutMkLst>
          <pc:spChg chg="mod">
            <ac:chgData name="Victor Cheng" userId="494350ef4944c44a" providerId="LiveId" clId="{5824D4C2-B5DC-480E-A6F4-70E61E4404A2}" dt="2024-02-04T14:45:48.761" v="327"/>
            <ac:spMkLst>
              <pc:docMk/>
              <pc:sldMasterMk cId="2604898433" sldId="2147483661"/>
              <pc:sldLayoutMk cId="4046740508" sldId="2147483687"/>
              <ac:spMk id="2" creationId="{33CF04CA-232A-6E40-8DDD-0849BD232C6E}"/>
            </ac:spMkLst>
          </pc:spChg>
        </pc:sldLayoutChg>
        <pc:sldLayoutChg chg="modSp mod">
          <pc:chgData name="Victor Cheng" userId="494350ef4944c44a" providerId="LiveId" clId="{5824D4C2-B5DC-480E-A6F4-70E61E4404A2}" dt="2024-02-04T15:32:21.601" v="3027" actId="207"/>
          <pc:sldLayoutMkLst>
            <pc:docMk/>
            <pc:sldMasterMk cId="2604898433" sldId="2147483661"/>
            <pc:sldLayoutMk cId="1204454032" sldId="2147483688"/>
          </pc:sldLayoutMkLst>
          <pc:spChg chg="mod">
            <ac:chgData name="Victor Cheng" userId="494350ef4944c44a" providerId="LiveId" clId="{5824D4C2-B5DC-480E-A6F4-70E61E4404A2}" dt="2024-02-04T15:32:21.601" v="3027" actId="207"/>
            <ac:spMkLst>
              <pc:docMk/>
              <pc:sldMasterMk cId="2604898433" sldId="2147483661"/>
              <pc:sldLayoutMk cId="1204454032" sldId="2147483688"/>
              <ac:spMk id="2" creationId="{8AA59D47-9113-5F44-BA52-A42F9DFDDA69}"/>
            </ac:spMkLst>
          </pc:spChg>
        </pc:sldLayoutChg>
        <pc:sldLayoutChg chg="modSp mod">
          <pc:chgData name="Victor Cheng" userId="494350ef4944c44a" providerId="LiveId" clId="{5824D4C2-B5DC-480E-A6F4-70E61E4404A2}" dt="2024-02-04T15:32:13.011" v="3025" actId="207"/>
          <pc:sldLayoutMkLst>
            <pc:docMk/>
            <pc:sldMasterMk cId="2604898433" sldId="2147483661"/>
            <pc:sldLayoutMk cId="1673771836" sldId="2147483690"/>
          </pc:sldLayoutMkLst>
          <pc:spChg chg="mod">
            <ac:chgData name="Victor Cheng" userId="494350ef4944c44a" providerId="LiveId" clId="{5824D4C2-B5DC-480E-A6F4-70E61E4404A2}" dt="2024-02-04T15:32:13.011" v="3025" actId="207"/>
            <ac:spMkLst>
              <pc:docMk/>
              <pc:sldMasterMk cId="2604898433" sldId="2147483661"/>
              <pc:sldLayoutMk cId="1673771836" sldId="2147483690"/>
              <ac:spMk id="2" creationId="{F8D52591-31C6-5640-B94B-1B679F516EB5}"/>
            </ac:spMkLst>
          </pc:spChg>
        </pc:sldLayoutChg>
        <pc:sldLayoutChg chg="modSp mod">
          <pc:chgData name="Victor Cheng" userId="494350ef4944c44a" providerId="LiveId" clId="{5824D4C2-B5DC-480E-A6F4-70E61E4404A2}" dt="2024-02-04T15:28:47.566" v="3005" actId="207"/>
          <pc:sldLayoutMkLst>
            <pc:docMk/>
            <pc:sldMasterMk cId="2604898433" sldId="2147483661"/>
            <pc:sldLayoutMk cId="1728336380" sldId="2147483691"/>
          </pc:sldLayoutMkLst>
          <pc:spChg chg="mod">
            <ac:chgData name="Victor Cheng" userId="494350ef4944c44a" providerId="LiveId" clId="{5824D4C2-B5DC-480E-A6F4-70E61E4404A2}" dt="2024-02-04T15:28:47.566" v="3005" actId="207"/>
            <ac:spMkLst>
              <pc:docMk/>
              <pc:sldMasterMk cId="2604898433" sldId="2147483661"/>
              <pc:sldLayoutMk cId="1728336380" sldId="2147483691"/>
              <ac:spMk id="2" creationId="{9F9351E0-F45C-3C44-8DFB-54A5DB833E35}"/>
            </ac:spMkLst>
          </pc:spChg>
        </pc:sldLayoutChg>
        <pc:sldLayoutChg chg="modSp mod">
          <pc:chgData name="Victor Cheng" userId="494350ef4944c44a" providerId="LiveId" clId="{5824D4C2-B5DC-480E-A6F4-70E61E4404A2}" dt="2024-02-04T15:28:50.386" v="3006" actId="207"/>
          <pc:sldLayoutMkLst>
            <pc:docMk/>
            <pc:sldMasterMk cId="2604898433" sldId="2147483661"/>
            <pc:sldLayoutMk cId="3615250749" sldId="2147483692"/>
          </pc:sldLayoutMkLst>
          <pc:spChg chg="mod">
            <ac:chgData name="Victor Cheng" userId="494350ef4944c44a" providerId="LiveId" clId="{5824D4C2-B5DC-480E-A6F4-70E61E4404A2}" dt="2024-02-04T15:28:50.386" v="3006" actId="207"/>
            <ac:spMkLst>
              <pc:docMk/>
              <pc:sldMasterMk cId="2604898433" sldId="2147483661"/>
              <pc:sldLayoutMk cId="3615250749" sldId="2147483692"/>
              <ac:spMk id="2" creationId="{76A8EAA9-38B5-084E-96B1-531CADC3608A}"/>
            </ac:spMkLst>
          </pc:spChg>
        </pc:sldLayoutChg>
        <pc:sldLayoutChg chg="modSp mod">
          <pc:chgData name="Victor Cheng" userId="494350ef4944c44a" providerId="LiveId" clId="{5824D4C2-B5DC-480E-A6F4-70E61E4404A2}" dt="2024-02-04T15:32:17.189" v="3026" actId="207"/>
          <pc:sldLayoutMkLst>
            <pc:docMk/>
            <pc:sldMasterMk cId="2604898433" sldId="2147483661"/>
            <pc:sldLayoutMk cId="3723463227" sldId="2147483693"/>
          </pc:sldLayoutMkLst>
          <pc:spChg chg="mod">
            <ac:chgData name="Victor Cheng" userId="494350ef4944c44a" providerId="LiveId" clId="{5824D4C2-B5DC-480E-A6F4-70E61E4404A2}" dt="2024-02-04T15:32:17.189" v="3026" actId="207"/>
            <ac:spMkLst>
              <pc:docMk/>
              <pc:sldMasterMk cId="2604898433" sldId="2147483661"/>
              <pc:sldLayoutMk cId="3723463227" sldId="2147483693"/>
              <ac:spMk id="2" creationId="{E4118F86-A962-C947-8058-1113BE131697}"/>
            </ac:spMkLst>
          </pc:spChg>
        </pc:sldLayoutChg>
        <pc:sldLayoutChg chg="modSp mod">
          <pc:chgData name="Victor Cheng" userId="494350ef4944c44a" providerId="LiveId" clId="{5824D4C2-B5DC-480E-A6F4-70E61E4404A2}" dt="2024-02-04T15:32:06.871" v="3024" actId="207"/>
          <pc:sldLayoutMkLst>
            <pc:docMk/>
            <pc:sldMasterMk cId="2604898433" sldId="2147483661"/>
            <pc:sldLayoutMk cId="1624688502" sldId="2147483694"/>
          </pc:sldLayoutMkLst>
          <pc:spChg chg="mod">
            <ac:chgData name="Victor Cheng" userId="494350ef4944c44a" providerId="LiveId" clId="{5824D4C2-B5DC-480E-A6F4-70E61E4404A2}" dt="2024-02-04T15:32:06.871" v="3024" actId="207"/>
            <ac:spMkLst>
              <pc:docMk/>
              <pc:sldMasterMk cId="2604898433" sldId="2147483661"/>
              <pc:sldLayoutMk cId="1624688502" sldId="2147483694"/>
              <ac:spMk id="2" creationId="{6F26DE2F-B77E-2A4E-AA80-55BF6B753BAC}"/>
            </ac:spMkLst>
          </pc:spChg>
        </pc:sldLayoutChg>
        <pc:sldLayoutChg chg="modSp mod">
          <pc:chgData name="Victor Cheng" userId="494350ef4944c44a" providerId="LiveId" clId="{5824D4C2-B5DC-480E-A6F4-70E61E4404A2}" dt="2024-02-04T15:29:02.387" v="3009" actId="207"/>
          <pc:sldLayoutMkLst>
            <pc:docMk/>
            <pc:sldMasterMk cId="2604898433" sldId="2147483661"/>
            <pc:sldLayoutMk cId="3426894785" sldId="2147483695"/>
          </pc:sldLayoutMkLst>
          <pc:spChg chg="mod">
            <ac:chgData name="Victor Cheng" userId="494350ef4944c44a" providerId="LiveId" clId="{5824D4C2-B5DC-480E-A6F4-70E61E4404A2}" dt="2024-02-04T15:29:02.387" v="3009" actId="207"/>
            <ac:spMkLst>
              <pc:docMk/>
              <pc:sldMasterMk cId="2604898433" sldId="2147483661"/>
              <pc:sldLayoutMk cId="3426894785" sldId="2147483695"/>
              <ac:spMk id="2" creationId="{E94F6E82-53D6-824C-B91B-0600B5A695FE}"/>
            </ac:spMkLst>
          </pc:spChg>
        </pc:sldLayoutChg>
        <pc:sldLayoutChg chg="modSp mod">
          <pc:chgData name="Victor Cheng" userId="494350ef4944c44a" providerId="LiveId" clId="{5824D4C2-B5DC-480E-A6F4-70E61E4404A2}" dt="2024-02-04T15:32:24.110" v="3028" actId="207"/>
          <pc:sldLayoutMkLst>
            <pc:docMk/>
            <pc:sldMasterMk cId="2604898433" sldId="2147483661"/>
            <pc:sldLayoutMk cId="3544855763" sldId="2147483696"/>
          </pc:sldLayoutMkLst>
          <pc:spChg chg="mod">
            <ac:chgData name="Victor Cheng" userId="494350ef4944c44a" providerId="LiveId" clId="{5824D4C2-B5DC-480E-A6F4-70E61E4404A2}" dt="2024-02-04T15:32:24.110" v="3028" actId="207"/>
            <ac:spMkLst>
              <pc:docMk/>
              <pc:sldMasterMk cId="2604898433" sldId="2147483661"/>
              <pc:sldLayoutMk cId="3544855763" sldId="2147483696"/>
              <ac:spMk id="2" creationId="{6AD43887-9F23-2D49-878C-992D7FF34185}"/>
            </ac:spMkLst>
          </pc:spChg>
        </pc:sldLayoutChg>
      </pc:sldMasterChg>
      <pc:sldMasterChg chg="modSp add mod setBg addSldLayout modSldLayout">
        <pc:chgData name="Victor Cheng" userId="494350ef4944c44a" providerId="LiveId" clId="{5824D4C2-B5DC-480E-A6F4-70E61E4404A2}" dt="2024-02-04T15:31:47.205" v="3023" actId="207"/>
        <pc:sldMasterMkLst>
          <pc:docMk/>
          <pc:sldMasterMk cId="3304512607" sldId="2147483697"/>
        </pc:sldMasterMkLst>
        <pc:spChg chg="mod">
          <ac:chgData name="Victor Cheng" userId="494350ef4944c44a" providerId="LiveId" clId="{5824D4C2-B5DC-480E-A6F4-70E61E4404A2}" dt="2024-02-04T15:30:24.090" v="3020" actId="207"/>
          <ac:spMkLst>
            <pc:docMk/>
            <pc:sldMasterMk cId="3304512607" sldId="2147483697"/>
            <ac:spMk id="7" creationId="{7CB6A20D-68B4-754A-B60C-4B9CAD787654}"/>
          </ac:spMkLst>
        </pc:spChg>
        <pc:spChg chg="mod">
          <ac:chgData name="Victor Cheng" userId="494350ef4944c44a" providerId="LiveId" clId="{5824D4C2-B5DC-480E-A6F4-70E61E4404A2}" dt="2024-02-04T15:30:19.515" v="3019" actId="207"/>
          <ac:spMkLst>
            <pc:docMk/>
            <pc:sldMasterMk cId="3304512607" sldId="2147483697"/>
            <ac:spMk id="8" creationId="{7AC5AAB6-74CB-EE42-98D1-994AE54FE4B1}"/>
          </ac:spMkLst>
        </pc:spChg>
        <pc:sldLayoutChg chg="modSp add mod replId">
          <pc:chgData name="Victor Cheng" userId="494350ef4944c44a" providerId="LiveId" clId="{5824D4C2-B5DC-480E-A6F4-70E61E4404A2}" dt="2024-02-04T15:11:17.492" v="2681" actId="207"/>
          <pc:sldLayoutMkLst>
            <pc:docMk/>
            <pc:sldMasterMk cId="3304512607" sldId="2147483697"/>
            <pc:sldLayoutMk cId="4118133935" sldId="2147483698"/>
          </pc:sldLayoutMkLst>
          <pc:spChg chg="mod">
            <ac:chgData name="Victor Cheng" userId="494350ef4944c44a" providerId="LiveId" clId="{5824D4C2-B5DC-480E-A6F4-70E61E4404A2}" dt="2024-02-04T15:11:17.492" v="2681" actId="207"/>
            <ac:spMkLst>
              <pc:docMk/>
              <pc:sldMasterMk cId="3304512607" sldId="2147483697"/>
              <pc:sldLayoutMk cId="4118133935" sldId="2147483698"/>
              <ac:spMk id="5" creationId="{614E42DD-F990-654F-822B-6F9D24111A0F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1:37.387" v="2683" actId="207"/>
          <pc:sldLayoutMkLst>
            <pc:docMk/>
            <pc:sldMasterMk cId="3304512607" sldId="2147483697"/>
            <pc:sldLayoutMk cId="2439239792" sldId="2147483699"/>
          </pc:sldLayoutMkLst>
          <pc:spChg chg="mod">
            <ac:chgData name="Victor Cheng" userId="494350ef4944c44a" providerId="LiveId" clId="{5824D4C2-B5DC-480E-A6F4-70E61E4404A2}" dt="2024-02-04T15:11:33.410" v="2682" actId="207"/>
            <ac:spMkLst>
              <pc:docMk/>
              <pc:sldMasterMk cId="3304512607" sldId="2147483697"/>
              <pc:sldLayoutMk cId="2439239792" sldId="2147483699"/>
              <ac:spMk id="4" creationId="{7240613E-F821-2C42-9A11-DFCD6A508405}"/>
            </ac:spMkLst>
          </pc:spChg>
          <pc:spChg chg="mod">
            <ac:chgData name="Victor Cheng" userId="494350ef4944c44a" providerId="LiveId" clId="{5824D4C2-B5DC-480E-A6F4-70E61E4404A2}" dt="2024-02-04T15:11:37.387" v="2683" actId="207"/>
            <ac:spMkLst>
              <pc:docMk/>
              <pc:sldMasterMk cId="3304512607" sldId="2147483697"/>
              <pc:sldLayoutMk cId="2439239792" sldId="2147483699"/>
              <ac:spMk id="5" creationId="{ACB83B95-5E94-B048-AF59-23DE7264508B}"/>
            </ac:spMkLst>
          </pc:spChg>
          <pc:spChg chg="mod">
            <ac:chgData name="Victor Cheng" userId="494350ef4944c44a" providerId="LiveId" clId="{5824D4C2-B5DC-480E-A6F4-70E61E4404A2}" dt="2024-02-04T15:11:37.387" v="2683" actId="207"/>
            <ac:spMkLst>
              <pc:docMk/>
              <pc:sldMasterMk cId="3304512607" sldId="2147483697"/>
              <pc:sldLayoutMk cId="2439239792" sldId="2147483699"/>
              <ac:spMk id="6" creationId="{F56A000A-C5E0-3940-9F0C-2C4298BD45CA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31:47.205" v="3023" actId="207"/>
          <pc:sldLayoutMkLst>
            <pc:docMk/>
            <pc:sldMasterMk cId="3304512607" sldId="2147483697"/>
            <pc:sldLayoutMk cId="2597599354" sldId="2147483700"/>
          </pc:sldLayoutMkLst>
          <pc:spChg chg="mod">
            <ac:chgData name="Victor Cheng" userId="494350ef4944c44a" providerId="LiveId" clId="{5824D4C2-B5DC-480E-A6F4-70E61E4404A2}" dt="2024-02-04T15:31:44.143" v="3022" actId="207"/>
            <ac:spMkLst>
              <pc:docMk/>
              <pc:sldMasterMk cId="3304512607" sldId="2147483697"/>
              <pc:sldLayoutMk cId="2597599354" sldId="2147483700"/>
              <ac:spMk id="5" creationId="{9FE53FFE-D0C6-B648-A932-5C70054D7696}"/>
            </ac:spMkLst>
          </pc:spChg>
          <pc:spChg chg="mod">
            <ac:chgData name="Victor Cheng" userId="494350ef4944c44a" providerId="LiveId" clId="{5824D4C2-B5DC-480E-A6F4-70E61E4404A2}" dt="2024-02-04T15:31:47.205" v="3023" actId="207"/>
            <ac:spMkLst>
              <pc:docMk/>
              <pc:sldMasterMk cId="3304512607" sldId="2147483697"/>
              <pc:sldLayoutMk cId="2597599354" sldId="2147483700"/>
              <ac:spMk id="6" creationId="{6E9FC0CC-DB97-444A-9930-9BF0A7947C04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31:34.450" v="3021" actId="207"/>
          <pc:sldLayoutMkLst>
            <pc:docMk/>
            <pc:sldMasterMk cId="3304512607" sldId="2147483697"/>
            <pc:sldLayoutMk cId="3800114956" sldId="2147483701"/>
          </pc:sldLayoutMkLst>
          <pc:spChg chg="mod">
            <ac:chgData name="Victor Cheng" userId="494350ef4944c44a" providerId="LiveId" clId="{5824D4C2-B5DC-480E-A6F4-70E61E4404A2}" dt="2024-02-04T15:31:34.450" v="3021" actId="207"/>
            <ac:spMkLst>
              <pc:docMk/>
              <pc:sldMasterMk cId="3304512607" sldId="2147483697"/>
              <pc:sldLayoutMk cId="3800114956" sldId="2147483701"/>
              <ac:spMk id="4" creationId="{6DFB58E8-8C8D-9C4C-A4E3-40FD7FF29E99}"/>
            </ac:spMkLst>
          </pc:spChg>
        </pc:sldLayoutChg>
        <pc:sldLayoutChg chg="add mod replId">
          <pc:chgData name="Victor Cheng" userId="494350ef4944c44a" providerId="LiveId" clId="{5824D4C2-B5DC-480E-A6F4-70E61E4404A2}" dt="2024-02-04T15:10:36.583" v="2677" actId="2890"/>
          <pc:sldLayoutMkLst>
            <pc:docMk/>
            <pc:sldMasterMk cId="3304512607" sldId="2147483697"/>
            <pc:sldLayoutMk cId="132114005" sldId="2147483702"/>
          </pc:sldLayoutMkLst>
        </pc:sldLayoutChg>
        <pc:sldLayoutChg chg="modSp add mod replId">
          <pc:chgData name="Victor Cheng" userId="494350ef4944c44a" providerId="LiveId" clId="{5824D4C2-B5DC-480E-A6F4-70E61E4404A2}" dt="2024-02-04T15:12:13.643" v="2685" actId="207"/>
          <pc:sldLayoutMkLst>
            <pc:docMk/>
            <pc:sldMasterMk cId="3304512607" sldId="2147483697"/>
            <pc:sldLayoutMk cId="3422161213" sldId="2147483703"/>
          </pc:sldLayoutMkLst>
          <pc:spChg chg="mod">
            <ac:chgData name="Victor Cheng" userId="494350ef4944c44a" providerId="LiveId" clId="{5824D4C2-B5DC-480E-A6F4-70E61E4404A2}" dt="2024-02-04T15:12:13.643" v="2685" actId="207"/>
            <ac:spMkLst>
              <pc:docMk/>
              <pc:sldMasterMk cId="3304512607" sldId="2147483697"/>
              <pc:sldLayoutMk cId="3422161213" sldId="2147483703"/>
              <ac:spMk id="3" creationId="{B60259D0-AAB9-3C41-A41C-9B8DAAEA0C14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2:19.238" v="2686" actId="207"/>
          <pc:sldLayoutMkLst>
            <pc:docMk/>
            <pc:sldMasterMk cId="3304512607" sldId="2147483697"/>
            <pc:sldLayoutMk cId="1448016475" sldId="2147483704"/>
          </pc:sldLayoutMkLst>
          <pc:spChg chg="mod">
            <ac:chgData name="Victor Cheng" userId="494350ef4944c44a" providerId="LiveId" clId="{5824D4C2-B5DC-480E-A6F4-70E61E4404A2}" dt="2024-02-04T15:12:19.238" v="2686" actId="207"/>
            <ac:spMkLst>
              <pc:docMk/>
              <pc:sldMasterMk cId="3304512607" sldId="2147483697"/>
              <pc:sldLayoutMk cId="1448016475" sldId="2147483704"/>
              <ac:spMk id="3" creationId="{C5452E95-8317-0240-AB9B-FCE62D73D56C}"/>
            </ac:spMkLst>
          </pc:spChg>
          <pc:spChg chg="mod">
            <ac:chgData name="Victor Cheng" userId="494350ef4944c44a" providerId="LiveId" clId="{5824D4C2-B5DC-480E-A6F4-70E61E4404A2}" dt="2024-02-04T15:12:19.238" v="2686" actId="207"/>
            <ac:spMkLst>
              <pc:docMk/>
              <pc:sldMasterMk cId="3304512607" sldId="2147483697"/>
              <pc:sldLayoutMk cId="1448016475" sldId="2147483704"/>
              <ac:spMk id="5" creationId="{0973B230-ACD2-4F4C-A9DB-2DC65FFDD7D8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2:22.531" v="2687" actId="207"/>
          <pc:sldLayoutMkLst>
            <pc:docMk/>
            <pc:sldMasterMk cId="3304512607" sldId="2147483697"/>
            <pc:sldLayoutMk cId="270577471" sldId="2147483705"/>
          </pc:sldLayoutMkLst>
          <pc:spChg chg="mod">
            <ac:chgData name="Victor Cheng" userId="494350ef4944c44a" providerId="LiveId" clId="{5824D4C2-B5DC-480E-A6F4-70E61E4404A2}" dt="2024-02-04T15:12:22.531" v="2687" actId="207"/>
            <ac:spMkLst>
              <pc:docMk/>
              <pc:sldMasterMk cId="3304512607" sldId="2147483697"/>
              <pc:sldLayoutMk cId="270577471" sldId="2147483705"/>
              <ac:spMk id="3" creationId="{07FE6895-3746-254F-9E12-23B87DDA7A90}"/>
            </ac:spMkLst>
          </pc:spChg>
          <pc:spChg chg="mod">
            <ac:chgData name="Victor Cheng" userId="494350ef4944c44a" providerId="LiveId" clId="{5824D4C2-B5DC-480E-A6F4-70E61E4404A2}" dt="2024-02-04T15:12:22.531" v="2687" actId="207"/>
            <ac:spMkLst>
              <pc:docMk/>
              <pc:sldMasterMk cId="3304512607" sldId="2147483697"/>
              <pc:sldLayoutMk cId="270577471" sldId="2147483705"/>
              <ac:spMk id="4" creationId="{37081FB4-DB2C-9F42-B471-128FDA051ED3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2:25.357" v="2688" actId="207"/>
          <pc:sldLayoutMkLst>
            <pc:docMk/>
            <pc:sldMasterMk cId="3304512607" sldId="2147483697"/>
            <pc:sldLayoutMk cId="2838421504" sldId="2147483706"/>
          </pc:sldLayoutMkLst>
          <pc:spChg chg="mod">
            <ac:chgData name="Victor Cheng" userId="494350ef4944c44a" providerId="LiveId" clId="{5824D4C2-B5DC-480E-A6F4-70E61E4404A2}" dt="2024-02-04T15:12:25.357" v="2688" actId="207"/>
            <ac:spMkLst>
              <pc:docMk/>
              <pc:sldMasterMk cId="3304512607" sldId="2147483697"/>
              <pc:sldLayoutMk cId="2838421504" sldId="2147483706"/>
              <ac:spMk id="5" creationId="{BB1B5D37-D761-D249-8690-8F654AA9F9C4}"/>
            </ac:spMkLst>
          </pc:spChg>
          <pc:spChg chg="mod">
            <ac:chgData name="Victor Cheng" userId="494350ef4944c44a" providerId="LiveId" clId="{5824D4C2-B5DC-480E-A6F4-70E61E4404A2}" dt="2024-02-04T15:12:25.357" v="2688" actId="207"/>
            <ac:spMkLst>
              <pc:docMk/>
              <pc:sldMasterMk cId="3304512607" sldId="2147483697"/>
              <pc:sldLayoutMk cId="2838421504" sldId="2147483706"/>
              <ac:spMk id="7" creationId="{97AFE18D-FFAF-BD41-AADA-BF9D9161157C}"/>
            </ac:spMkLst>
          </pc:spChg>
          <pc:spChg chg="mod">
            <ac:chgData name="Victor Cheng" userId="494350ef4944c44a" providerId="LiveId" clId="{5824D4C2-B5DC-480E-A6F4-70E61E4404A2}" dt="2024-02-04T15:12:25.357" v="2688" actId="207"/>
            <ac:spMkLst>
              <pc:docMk/>
              <pc:sldMasterMk cId="3304512607" sldId="2147483697"/>
              <pc:sldLayoutMk cId="2838421504" sldId="2147483706"/>
              <ac:spMk id="9" creationId="{2178FA74-12E9-3A45-9AA9-43A04885FE05}"/>
            </ac:spMkLst>
          </pc:spChg>
          <pc:spChg chg="mod">
            <ac:chgData name="Victor Cheng" userId="494350ef4944c44a" providerId="LiveId" clId="{5824D4C2-B5DC-480E-A6F4-70E61E4404A2}" dt="2024-02-04T15:12:25.357" v="2688" actId="207"/>
            <ac:spMkLst>
              <pc:docMk/>
              <pc:sldMasterMk cId="3304512607" sldId="2147483697"/>
              <pc:sldLayoutMk cId="2838421504" sldId="2147483706"/>
              <ac:spMk id="11" creationId="{22FF8AF6-8D66-FD4B-9F9A-ECDF648AE53E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2:29.008" v="2689" actId="207"/>
          <pc:sldLayoutMkLst>
            <pc:docMk/>
            <pc:sldMasterMk cId="3304512607" sldId="2147483697"/>
            <pc:sldLayoutMk cId="2802576773" sldId="2147483707"/>
          </pc:sldLayoutMkLst>
          <pc:spChg chg="mod">
            <ac:chgData name="Victor Cheng" userId="494350ef4944c44a" providerId="LiveId" clId="{5824D4C2-B5DC-480E-A6F4-70E61E4404A2}" dt="2024-02-04T15:12:29.008" v="2689" actId="207"/>
            <ac:spMkLst>
              <pc:docMk/>
              <pc:sldMasterMk cId="3304512607" sldId="2147483697"/>
              <pc:sldLayoutMk cId="2802576773" sldId="2147483707"/>
              <ac:spMk id="3" creationId="{9F755112-4F6C-ED4E-8E4A-A1C315636629}"/>
            </ac:spMkLst>
          </pc:spChg>
          <pc:spChg chg="mod">
            <ac:chgData name="Victor Cheng" userId="494350ef4944c44a" providerId="LiveId" clId="{5824D4C2-B5DC-480E-A6F4-70E61E4404A2}" dt="2024-02-04T15:12:29.008" v="2689" actId="207"/>
            <ac:spMkLst>
              <pc:docMk/>
              <pc:sldMasterMk cId="3304512607" sldId="2147483697"/>
              <pc:sldLayoutMk cId="2802576773" sldId="2147483707"/>
              <ac:spMk id="5" creationId="{279E16F3-43BB-F043-9491-21C3B0833D9F}"/>
            </ac:spMkLst>
          </pc:spChg>
          <pc:spChg chg="mod">
            <ac:chgData name="Victor Cheng" userId="494350ef4944c44a" providerId="LiveId" clId="{5824D4C2-B5DC-480E-A6F4-70E61E4404A2}" dt="2024-02-04T15:12:29.008" v="2689" actId="207"/>
            <ac:spMkLst>
              <pc:docMk/>
              <pc:sldMasterMk cId="3304512607" sldId="2147483697"/>
              <pc:sldLayoutMk cId="2802576773" sldId="2147483707"/>
              <ac:spMk id="7" creationId="{5B950DDB-2822-9344-9674-9A23957C8167}"/>
            </ac:spMkLst>
          </pc:spChg>
          <pc:spChg chg="mod">
            <ac:chgData name="Victor Cheng" userId="494350ef4944c44a" providerId="LiveId" clId="{5824D4C2-B5DC-480E-A6F4-70E61E4404A2}" dt="2024-02-04T15:12:29.008" v="2689" actId="207"/>
            <ac:spMkLst>
              <pc:docMk/>
              <pc:sldMasterMk cId="3304512607" sldId="2147483697"/>
              <pc:sldLayoutMk cId="2802576773" sldId="2147483707"/>
              <ac:spMk id="8" creationId="{7E27690B-BB3E-1849-B6DF-87CADB5FCF27}"/>
            </ac:spMkLst>
          </pc:spChg>
          <pc:spChg chg="mod">
            <ac:chgData name="Victor Cheng" userId="494350ef4944c44a" providerId="LiveId" clId="{5824D4C2-B5DC-480E-A6F4-70E61E4404A2}" dt="2024-02-04T15:12:29.008" v="2689" actId="207"/>
            <ac:spMkLst>
              <pc:docMk/>
              <pc:sldMasterMk cId="3304512607" sldId="2147483697"/>
              <pc:sldLayoutMk cId="2802576773" sldId="2147483707"/>
              <ac:spMk id="9" creationId="{A6CC9011-C0C3-A24E-A876-DA6A262EC6D2}"/>
            </ac:spMkLst>
          </pc:spChg>
          <pc:spChg chg="mod">
            <ac:chgData name="Victor Cheng" userId="494350ef4944c44a" providerId="LiveId" clId="{5824D4C2-B5DC-480E-A6F4-70E61E4404A2}" dt="2024-02-04T15:12:29.008" v="2689" actId="207"/>
            <ac:spMkLst>
              <pc:docMk/>
              <pc:sldMasterMk cId="3304512607" sldId="2147483697"/>
              <pc:sldLayoutMk cId="2802576773" sldId="2147483707"/>
              <ac:spMk id="10" creationId="{6B4961A0-F845-5848-83FF-C4CBE9C4C66D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2:32.656" v="2690" actId="207"/>
          <pc:sldLayoutMkLst>
            <pc:docMk/>
            <pc:sldMasterMk cId="3304512607" sldId="2147483697"/>
            <pc:sldLayoutMk cId="3062137224" sldId="2147483708"/>
          </pc:sldLayoutMkLst>
          <pc:spChg chg="mod">
            <ac:chgData name="Victor Cheng" userId="494350ef4944c44a" providerId="LiveId" clId="{5824D4C2-B5DC-480E-A6F4-70E61E4404A2}" dt="2024-02-04T15:12:32.656" v="2690" actId="207"/>
            <ac:spMkLst>
              <pc:docMk/>
              <pc:sldMasterMk cId="3304512607" sldId="2147483697"/>
              <pc:sldLayoutMk cId="3062137224" sldId="2147483708"/>
              <ac:spMk id="5" creationId="{16CBFDCF-DF2A-6D46-BD20-3E29C60D31C5}"/>
            </ac:spMkLst>
          </pc:spChg>
          <pc:spChg chg="mod">
            <ac:chgData name="Victor Cheng" userId="494350ef4944c44a" providerId="LiveId" clId="{5824D4C2-B5DC-480E-A6F4-70E61E4404A2}" dt="2024-02-04T15:12:32.656" v="2690" actId="207"/>
            <ac:spMkLst>
              <pc:docMk/>
              <pc:sldMasterMk cId="3304512607" sldId="2147483697"/>
              <pc:sldLayoutMk cId="3062137224" sldId="2147483708"/>
              <ac:spMk id="9" creationId="{61E0302D-D286-274F-9A7E-4B8AE8434F8D}"/>
            </ac:spMkLst>
          </pc:spChg>
          <pc:spChg chg="mod">
            <ac:chgData name="Victor Cheng" userId="494350ef4944c44a" providerId="LiveId" clId="{5824D4C2-B5DC-480E-A6F4-70E61E4404A2}" dt="2024-02-04T15:12:32.656" v="2690" actId="207"/>
            <ac:spMkLst>
              <pc:docMk/>
              <pc:sldMasterMk cId="3304512607" sldId="2147483697"/>
              <pc:sldLayoutMk cId="3062137224" sldId="2147483708"/>
              <ac:spMk id="10" creationId="{E59DD745-FD3F-7C4C-9823-1FA60EC89CE5}"/>
            </ac:spMkLst>
          </pc:spChg>
          <pc:spChg chg="mod">
            <ac:chgData name="Victor Cheng" userId="494350ef4944c44a" providerId="LiveId" clId="{5824D4C2-B5DC-480E-A6F4-70E61E4404A2}" dt="2024-02-04T15:12:32.656" v="2690" actId="207"/>
            <ac:spMkLst>
              <pc:docMk/>
              <pc:sldMasterMk cId="3304512607" sldId="2147483697"/>
              <pc:sldLayoutMk cId="3062137224" sldId="2147483708"/>
              <ac:spMk id="11" creationId="{880094AB-C19D-7D4B-A1D1-338F4B749D33}"/>
            </ac:spMkLst>
          </pc:spChg>
          <pc:spChg chg="mod">
            <ac:chgData name="Victor Cheng" userId="494350ef4944c44a" providerId="LiveId" clId="{5824D4C2-B5DC-480E-A6F4-70E61E4404A2}" dt="2024-02-04T15:12:32.656" v="2690" actId="207"/>
            <ac:spMkLst>
              <pc:docMk/>
              <pc:sldMasterMk cId="3304512607" sldId="2147483697"/>
              <pc:sldLayoutMk cId="3062137224" sldId="2147483708"/>
              <ac:spMk id="15" creationId="{0718F13E-B04E-3541-ABB6-83F189DE1E51}"/>
            </ac:spMkLst>
          </pc:spChg>
          <pc:spChg chg="mod">
            <ac:chgData name="Victor Cheng" userId="494350ef4944c44a" providerId="LiveId" clId="{5824D4C2-B5DC-480E-A6F4-70E61E4404A2}" dt="2024-02-04T15:12:32.656" v="2690" actId="207"/>
            <ac:spMkLst>
              <pc:docMk/>
              <pc:sldMasterMk cId="3304512607" sldId="2147483697"/>
              <pc:sldLayoutMk cId="3062137224" sldId="2147483708"/>
              <ac:spMk id="17" creationId="{7FBA71C0-4BAA-0A4F-86D7-EC764E1DA82F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2:36.891" v="2691" actId="207"/>
          <pc:sldLayoutMkLst>
            <pc:docMk/>
            <pc:sldMasterMk cId="3304512607" sldId="2147483697"/>
            <pc:sldLayoutMk cId="24116725" sldId="2147483709"/>
          </pc:sldLayoutMkLst>
          <pc:spChg chg="mod">
            <ac:chgData name="Victor Cheng" userId="494350ef4944c44a" providerId="LiveId" clId="{5824D4C2-B5DC-480E-A6F4-70E61E4404A2}" dt="2024-02-04T15:12:36.891" v="2691" actId="207"/>
            <ac:spMkLst>
              <pc:docMk/>
              <pc:sldMasterMk cId="3304512607" sldId="2147483697"/>
              <pc:sldLayoutMk cId="24116725" sldId="2147483709"/>
              <ac:spMk id="3" creationId="{8F7B683F-8FA6-0D48-99A8-60A146B44514}"/>
            </ac:spMkLst>
          </pc:spChg>
          <pc:spChg chg="mod">
            <ac:chgData name="Victor Cheng" userId="494350ef4944c44a" providerId="LiveId" clId="{5824D4C2-B5DC-480E-A6F4-70E61E4404A2}" dt="2024-02-04T15:12:36.891" v="2691" actId="207"/>
            <ac:spMkLst>
              <pc:docMk/>
              <pc:sldMasterMk cId="3304512607" sldId="2147483697"/>
              <pc:sldLayoutMk cId="24116725" sldId="2147483709"/>
              <ac:spMk id="5" creationId="{EBCC8FB8-34BF-8E47-B566-71794C5D6ECD}"/>
            </ac:spMkLst>
          </pc:spChg>
          <pc:spChg chg="mod">
            <ac:chgData name="Victor Cheng" userId="494350ef4944c44a" providerId="LiveId" clId="{5824D4C2-B5DC-480E-A6F4-70E61E4404A2}" dt="2024-02-04T15:12:36.891" v="2691" actId="207"/>
            <ac:spMkLst>
              <pc:docMk/>
              <pc:sldMasterMk cId="3304512607" sldId="2147483697"/>
              <pc:sldLayoutMk cId="24116725" sldId="2147483709"/>
              <ac:spMk id="7" creationId="{B7C8D68A-B969-A74A-85E6-C121779A8634}"/>
            </ac:spMkLst>
          </pc:spChg>
          <pc:spChg chg="mod">
            <ac:chgData name="Victor Cheng" userId="494350ef4944c44a" providerId="LiveId" clId="{5824D4C2-B5DC-480E-A6F4-70E61E4404A2}" dt="2024-02-04T15:12:36.891" v="2691" actId="207"/>
            <ac:spMkLst>
              <pc:docMk/>
              <pc:sldMasterMk cId="3304512607" sldId="2147483697"/>
              <pc:sldLayoutMk cId="24116725" sldId="2147483709"/>
              <ac:spMk id="11" creationId="{D6C14BFF-0504-E342-80EC-A077CD2D9372}"/>
            </ac:spMkLst>
          </pc:spChg>
          <pc:spChg chg="mod">
            <ac:chgData name="Victor Cheng" userId="494350ef4944c44a" providerId="LiveId" clId="{5824D4C2-B5DC-480E-A6F4-70E61E4404A2}" dt="2024-02-04T15:12:36.891" v="2691" actId="207"/>
            <ac:spMkLst>
              <pc:docMk/>
              <pc:sldMasterMk cId="3304512607" sldId="2147483697"/>
              <pc:sldLayoutMk cId="24116725" sldId="2147483709"/>
              <ac:spMk id="12" creationId="{E0AB6E0C-8D94-454B-889B-321282B61157}"/>
            </ac:spMkLst>
          </pc:spChg>
          <pc:spChg chg="mod">
            <ac:chgData name="Victor Cheng" userId="494350ef4944c44a" providerId="LiveId" clId="{5824D4C2-B5DC-480E-A6F4-70E61E4404A2}" dt="2024-02-04T15:12:36.891" v="2691" actId="207"/>
            <ac:spMkLst>
              <pc:docMk/>
              <pc:sldMasterMk cId="3304512607" sldId="2147483697"/>
              <pc:sldLayoutMk cId="24116725" sldId="2147483709"/>
              <ac:spMk id="13" creationId="{2A3C3EA3-1979-8340-A0B8-2C0CE199C89F}"/>
            </ac:spMkLst>
          </pc:spChg>
          <pc:spChg chg="mod">
            <ac:chgData name="Victor Cheng" userId="494350ef4944c44a" providerId="LiveId" clId="{5824D4C2-B5DC-480E-A6F4-70E61E4404A2}" dt="2024-02-04T15:12:36.891" v="2691" actId="207"/>
            <ac:spMkLst>
              <pc:docMk/>
              <pc:sldMasterMk cId="3304512607" sldId="2147483697"/>
              <pc:sldLayoutMk cId="24116725" sldId="2147483709"/>
              <ac:spMk id="14" creationId="{7004D024-6A27-E648-A693-1D56AEAD358D}"/>
            </ac:spMkLst>
          </pc:spChg>
          <pc:spChg chg="mod">
            <ac:chgData name="Victor Cheng" userId="494350ef4944c44a" providerId="LiveId" clId="{5824D4C2-B5DC-480E-A6F4-70E61E4404A2}" dt="2024-02-04T15:12:36.891" v="2691" actId="207"/>
            <ac:spMkLst>
              <pc:docMk/>
              <pc:sldMasterMk cId="3304512607" sldId="2147483697"/>
              <pc:sldLayoutMk cId="24116725" sldId="2147483709"/>
              <ac:spMk id="15" creationId="{00B5A822-242A-3B47-9C94-4F7677A6F89E}"/>
            </ac:spMkLst>
          </pc:spChg>
          <pc:spChg chg="mod">
            <ac:chgData name="Victor Cheng" userId="494350ef4944c44a" providerId="LiveId" clId="{5824D4C2-B5DC-480E-A6F4-70E61E4404A2}" dt="2024-02-04T15:12:36.891" v="2691" actId="207"/>
            <ac:spMkLst>
              <pc:docMk/>
              <pc:sldMasterMk cId="3304512607" sldId="2147483697"/>
              <pc:sldLayoutMk cId="24116725" sldId="2147483709"/>
              <ac:spMk id="16" creationId="{F066ED8D-A12E-E94A-BD0E-961A3658E9F8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2:42.642" v="2692" actId="207"/>
          <pc:sldLayoutMkLst>
            <pc:docMk/>
            <pc:sldMasterMk cId="3304512607" sldId="2147483697"/>
            <pc:sldLayoutMk cId="4283854917" sldId="2147483710"/>
          </pc:sldLayoutMkLst>
          <pc:spChg chg="mod">
            <ac:chgData name="Victor Cheng" userId="494350ef4944c44a" providerId="LiveId" clId="{5824D4C2-B5DC-480E-A6F4-70E61E4404A2}" dt="2024-02-04T15:12:42.642" v="2692" actId="207"/>
            <ac:spMkLst>
              <pc:docMk/>
              <pc:sldMasterMk cId="3304512607" sldId="2147483697"/>
              <pc:sldLayoutMk cId="4283854917" sldId="2147483710"/>
              <ac:spMk id="3" creationId="{1AF849FB-8540-4145-B4A0-B0B2A8270043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2:46.724" v="2693" actId="207"/>
          <pc:sldLayoutMkLst>
            <pc:docMk/>
            <pc:sldMasterMk cId="3304512607" sldId="2147483697"/>
            <pc:sldLayoutMk cId="3627924464" sldId="2147483711"/>
          </pc:sldLayoutMkLst>
          <pc:spChg chg="mod">
            <ac:chgData name="Victor Cheng" userId="494350ef4944c44a" providerId="LiveId" clId="{5824D4C2-B5DC-480E-A6F4-70E61E4404A2}" dt="2024-02-04T15:12:46.724" v="2693" actId="207"/>
            <ac:spMkLst>
              <pc:docMk/>
              <pc:sldMasterMk cId="3304512607" sldId="2147483697"/>
              <pc:sldLayoutMk cId="3627924464" sldId="2147483711"/>
              <ac:spMk id="4" creationId="{66D48318-6FBB-4145-8205-2882D8A9EA7D}"/>
            </ac:spMkLst>
          </pc:spChg>
          <pc:spChg chg="mod">
            <ac:chgData name="Victor Cheng" userId="494350ef4944c44a" providerId="LiveId" clId="{5824D4C2-B5DC-480E-A6F4-70E61E4404A2}" dt="2024-02-04T15:12:46.724" v="2693" actId="207"/>
            <ac:spMkLst>
              <pc:docMk/>
              <pc:sldMasterMk cId="3304512607" sldId="2147483697"/>
              <pc:sldLayoutMk cId="3627924464" sldId="2147483711"/>
              <ac:spMk id="5" creationId="{2C8F49EB-8C6E-D34C-B71B-60AB2A312EE9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2:51.516" v="2694" actId="207"/>
          <pc:sldLayoutMkLst>
            <pc:docMk/>
            <pc:sldMasterMk cId="3304512607" sldId="2147483697"/>
            <pc:sldLayoutMk cId="285193688" sldId="2147483712"/>
          </pc:sldLayoutMkLst>
          <pc:spChg chg="mod">
            <ac:chgData name="Victor Cheng" userId="494350ef4944c44a" providerId="LiveId" clId="{5824D4C2-B5DC-480E-A6F4-70E61E4404A2}" dt="2024-02-04T15:12:51.516" v="2694" actId="207"/>
            <ac:spMkLst>
              <pc:docMk/>
              <pc:sldMasterMk cId="3304512607" sldId="2147483697"/>
              <pc:sldLayoutMk cId="285193688" sldId="2147483712"/>
              <ac:spMk id="4" creationId="{50D75CC3-0A10-7444-BCC9-87A0F370853C}"/>
            </ac:spMkLst>
          </pc:spChg>
          <pc:spChg chg="mod">
            <ac:chgData name="Victor Cheng" userId="494350ef4944c44a" providerId="LiveId" clId="{5824D4C2-B5DC-480E-A6F4-70E61E4404A2}" dt="2024-02-04T15:12:51.516" v="2694" actId="207"/>
            <ac:spMkLst>
              <pc:docMk/>
              <pc:sldMasterMk cId="3304512607" sldId="2147483697"/>
              <pc:sldLayoutMk cId="285193688" sldId="2147483712"/>
              <ac:spMk id="5" creationId="{E0DDAF6A-0361-A546-98CA-55FA38E7E74D}"/>
            </ac:spMkLst>
          </pc:spChg>
          <pc:spChg chg="mod">
            <ac:chgData name="Victor Cheng" userId="494350ef4944c44a" providerId="LiveId" clId="{5824D4C2-B5DC-480E-A6F4-70E61E4404A2}" dt="2024-02-04T15:12:51.516" v="2694" actId="207"/>
            <ac:spMkLst>
              <pc:docMk/>
              <pc:sldMasterMk cId="3304512607" sldId="2147483697"/>
              <pc:sldLayoutMk cId="285193688" sldId="2147483712"/>
              <ac:spMk id="7" creationId="{945AA141-8451-2C46-9394-D2A8BE69EF57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2:54.604" v="2695" actId="207"/>
          <pc:sldLayoutMkLst>
            <pc:docMk/>
            <pc:sldMasterMk cId="3304512607" sldId="2147483697"/>
            <pc:sldLayoutMk cId="2588454264" sldId="2147483713"/>
          </pc:sldLayoutMkLst>
          <pc:spChg chg="mod">
            <ac:chgData name="Victor Cheng" userId="494350ef4944c44a" providerId="LiveId" clId="{5824D4C2-B5DC-480E-A6F4-70E61E4404A2}" dt="2024-02-04T15:12:54.604" v="2695" actId="207"/>
            <ac:spMkLst>
              <pc:docMk/>
              <pc:sldMasterMk cId="3304512607" sldId="2147483697"/>
              <pc:sldLayoutMk cId="2588454264" sldId="2147483713"/>
              <ac:spMk id="3" creationId="{B565F7A3-1DF5-DC43-88D3-66948AF09D2D}"/>
            </ac:spMkLst>
          </pc:spChg>
          <pc:spChg chg="mod">
            <ac:chgData name="Victor Cheng" userId="494350ef4944c44a" providerId="LiveId" clId="{5824D4C2-B5DC-480E-A6F4-70E61E4404A2}" dt="2024-02-04T15:12:54.604" v="2695" actId="207"/>
            <ac:spMkLst>
              <pc:docMk/>
              <pc:sldMasterMk cId="3304512607" sldId="2147483697"/>
              <pc:sldLayoutMk cId="2588454264" sldId="2147483713"/>
              <ac:spMk id="7" creationId="{88CDBD28-6473-2246-8321-117C9355E9AF}"/>
            </ac:spMkLst>
          </pc:spChg>
          <pc:spChg chg="mod">
            <ac:chgData name="Victor Cheng" userId="494350ef4944c44a" providerId="LiveId" clId="{5824D4C2-B5DC-480E-A6F4-70E61E4404A2}" dt="2024-02-04T15:12:54.604" v="2695" actId="207"/>
            <ac:spMkLst>
              <pc:docMk/>
              <pc:sldMasterMk cId="3304512607" sldId="2147483697"/>
              <pc:sldLayoutMk cId="2588454264" sldId="2147483713"/>
              <ac:spMk id="8" creationId="{1D3C4484-2C33-2448-88B3-31FC7057C474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2:57.794" v="2696" actId="207"/>
          <pc:sldLayoutMkLst>
            <pc:docMk/>
            <pc:sldMasterMk cId="3304512607" sldId="2147483697"/>
            <pc:sldLayoutMk cId="353059935" sldId="2147483714"/>
          </pc:sldLayoutMkLst>
          <pc:spChg chg="mod">
            <ac:chgData name="Victor Cheng" userId="494350ef4944c44a" providerId="LiveId" clId="{5824D4C2-B5DC-480E-A6F4-70E61E4404A2}" dt="2024-02-04T15:12:57.794" v="2696" actId="207"/>
            <ac:spMkLst>
              <pc:docMk/>
              <pc:sldMasterMk cId="3304512607" sldId="2147483697"/>
              <pc:sldLayoutMk cId="353059935" sldId="2147483714"/>
              <ac:spMk id="6" creationId="{1568D629-B365-E848-80BC-E4D2EE79DEB1}"/>
            </ac:spMkLst>
          </pc:spChg>
          <pc:spChg chg="mod">
            <ac:chgData name="Victor Cheng" userId="494350ef4944c44a" providerId="LiveId" clId="{5824D4C2-B5DC-480E-A6F4-70E61E4404A2}" dt="2024-02-04T15:12:57.794" v="2696" actId="207"/>
            <ac:spMkLst>
              <pc:docMk/>
              <pc:sldMasterMk cId="3304512607" sldId="2147483697"/>
              <pc:sldLayoutMk cId="353059935" sldId="2147483714"/>
              <ac:spMk id="8" creationId="{AB3EEAA8-7686-824A-AB9B-5DD2C2E792D7}"/>
            </ac:spMkLst>
          </pc:spChg>
          <pc:spChg chg="mod">
            <ac:chgData name="Victor Cheng" userId="494350ef4944c44a" providerId="LiveId" clId="{5824D4C2-B5DC-480E-A6F4-70E61E4404A2}" dt="2024-02-04T15:12:57.794" v="2696" actId="207"/>
            <ac:spMkLst>
              <pc:docMk/>
              <pc:sldMasterMk cId="3304512607" sldId="2147483697"/>
              <pc:sldLayoutMk cId="353059935" sldId="2147483714"/>
              <ac:spMk id="10" creationId="{3BD6C039-754C-B24B-9187-C31DBEA72020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01.828" v="2697" actId="207"/>
          <pc:sldLayoutMkLst>
            <pc:docMk/>
            <pc:sldMasterMk cId="3304512607" sldId="2147483697"/>
            <pc:sldLayoutMk cId="2911876941" sldId="2147483715"/>
          </pc:sldLayoutMkLst>
          <pc:spChg chg="mod">
            <ac:chgData name="Victor Cheng" userId="494350ef4944c44a" providerId="LiveId" clId="{5824D4C2-B5DC-480E-A6F4-70E61E4404A2}" dt="2024-02-04T15:13:01.828" v="2697" actId="207"/>
            <ac:spMkLst>
              <pc:docMk/>
              <pc:sldMasterMk cId="3304512607" sldId="2147483697"/>
              <pc:sldLayoutMk cId="2911876941" sldId="2147483715"/>
              <ac:spMk id="3" creationId="{124241DF-8BC6-EE4D-B2DC-E70945AAD056}"/>
            </ac:spMkLst>
          </pc:spChg>
          <pc:spChg chg="mod">
            <ac:chgData name="Victor Cheng" userId="494350ef4944c44a" providerId="LiveId" clId="{5824D4C2-B5DC-480E-A6F4-70E61E4404A2}" dt="2024-02-04T15:13:01.828" v="2697" actId="207"/>
            <ac:spMkLst>
              <pc:docMk/>
              <pc:sldMasterMk cId="3304512607" sldId="2147483697"/>
              <pc:sldLayoutMk cId="2911876941" sldId="2147483715"/>
              <ac:spMk id="4" creationId="{89966188-AFD2-1B49-8E03-D55A25ACF9BC}"/>
            </ac:spMkLst>
          </pc:spChg>
          <pc:spChg chg="mod">
            <ac:chgData name="Victor Cheng" userId="494350ef4944c44a" providerId="LiveId" clId="{5824D4C2-B5DC-480E-A6F4-70E61E4404A2}" dt="2024-02-04T15:13:01.828" v="2697" actId="207"/>
            <ac:spMkLst>
              <pc:docMk/>
              <pc:sldMasterMk cId="3304512607" sldId="2147483697"/>
              <pc:sldLayoutMk cId="2911876941" sldId="2147483715"/>
              <ac:spMk id="6" creationId="{A44F988C-197B-854E-9DB6-88524D2C282D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05.255" v="2698" actId="207"/>
          <pc:sldLayoutMkLst>
            <pc:docMk/>
            <pc:sldMasterMk cId="3304512607" sldId="2147483697"/>
            <pc:sldLayoutMk cId="1334837370" sldId="2147483716"/>
          </pc:sldLayoutMkLst>
          <pc:spChg chg="mod">
            <ac:chgData name="Victor Cheng" userId="494350ef4944c44a" providerId="LiveId" clId="{5824D4C2-B5DC-480E-A6F4-70E61E4404A2}" dt="2024-02-04T15:13:05.255" v="2698" actId="207"/>
            <ac:spMkLst>
              <pc:docMk/>
              <pc:sldMasterMk cId="3304512607" sldId="2147483697"/>
              <pc:sldLayoutMk cId="1334837370" sldId="2147483716"/>
              <ac:spMk id="3" creationId="{19D8B09A-8B7F-1741-9749-2B6C8AD1C07A}"/>
            </ac:spMkLst>
          </pc:spChg>
          <pc:spChg chg="mod">
            <ac:chgData name="Victor Cheng" userId="494350ef4944c44a" providerId="LiveId" clId="{5824D4C2-B5DC-480E-A6F4-70E61E4404A2}" dt="2024-02-04T15:13:05.255" v="2698" actId="207"/>
            <ac:spMkLst>
              <pc:docMk/>
              <pc:sldMasterMk cId="3304512607" sldId="2147483697"/>
              <pc:sldLayoutMk cId="1334837370" sldId="2147483716"/>
              <ac:spMk id="4" creationId="{0896F0BF-F927-6647-A858-CEDE779342BB}"/>
            </ac:spMkLst>
          </pc:spChg>
          <pc:spChg chg="mod">
            <ac:chgData name="Victor Cheng" userId="494350ef4944c44a" providerId="LiveId" clId="{5824D4C2-B5DC-480E-A6F4-70E61E4404A2}" dt="2024-02-04T15:13:05.255" v="2698" actId="207"/>
            <ac:spMkLst>
              <pc:docMk/>
              <pc:sldMasterMk cId="3304512607" sldId="2147483697"/>
              <pc:sldLayoutMk cId="1334837370" sldId="2147483716"/>
              <ac:spMk id="5" creationId="{1B6BA227-62C0-114D-945C-61DF899ED506}"/>
            </ac:spMkLst>
          </pc:spChg>
          <pc:spChg chg="mod">
            <ac:chgData name="Victor Cheng" userId="494350ef4944c44a" providerId="LiveId" clId="{5824D4C2-B5DC-480E-A6F4-70E61E4404A2}" dt="2024-02-04T15:13:05.255" v="2698" actId="207"/>
            <ac:spMkLst>
              <pc:docMk/>
              <pc:sldMasterMk cId="3304512607" sldId="2147483697"/>
              <pc:sldLayoutMk cId="1334837370" sldId="2147483716"/>
              <ac:spMk id="6" creationId="{67453F25-FD74-7346-9492-EB4971B9FAE5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08.954" v="2699" actId="207"/>
          <pc:sldLayoutMkLst>
            <pc:docMk/>
            <pc:sldMasterMk cId="3304512607" sldId="2147483697"/>
            <pc:sldLayoutMk cId="2820783300" sldId="2147483717"/>
          </pc:sldLayoutMkLst>
          <pc:spChg chg="mod">
            <ac:chgData name="Victor Cheng" userId="494350ef4944c44a" providerId="LiveId" clId="{5824D4C2-B5DC-480E-A6F4-70E61E4404A2}" dt="2024-02-04T15:13:08.954" v="2699" actId="207"/>
            <ac:spMkLst>
              <pc:docMk/>
              <pc:sldMasterMk cId="3304512607" sldId="2147483697"/>
              <pc:sldLayoutMk cId="2820783300" sldId="2147483717"/>
              <ac:spMk id="4" creationId="{AEE5D827-FAD2-AA44-94D4-785046CA1D4F}"/>
            </ac:spMkLst>
          </pc:spChg>
          <pc:spChg chg="mod">
            <ac:chgData name="Victor Cheng" userId="494350ef4944c44a" providerId="LiveId" clId="{5824D4C2-B5DC-480E-A6F4-70E61E4404A2}" dt="2024-02-04T15:13:08.954" v="2699" actId="207"/>
            <ac:spMkLst>
              <pc:docMk/>
              <pc:sldMasterMk cId="3304512607" sldId="2147483697"/>
              <pc:sldLayoutMk cId="2820783300" sldId="2147483717"/>
              <ac:spMk id="6" creationId="{60141589-156C-CA43-A443-8BBE4D4FFDD8}"/>
            </ac:spMkLst>
          </pc:spChg>
          <pc:spChg chg="mod">
            <ac:chgData name="Victor Cheng" userId="494350ef4944c44a" providerId="LiveId" clId="{5824D4C2-B5DC-480E-A6F4-70E61E4404A2}" dt="2024-02-04T15:13:08.954" v="2699" actId="207"/>
            <ac:spMkLst>
              <pc:docMk/>
              <pc:sldMasterMk cId="3304512607" sldId="2147483697"/>
              <pc:sldLayoutMk cId="2820783300" sldId="2147483717"/>
              <ac:spMk id="7" creationId="{18D50C19-6A64-8945-AF70-6957AD9CA851}"/>
            </ac:spMkLst>
          </pc:spChg>
          <pc:spChg chg="mod">
            <ac:chgData name="Victor Cheng" userId="494350ef4944c44a" providerId="LiveId" clId="{5824D4C2-B5DC-480E-A6F4-70E61E4404A2}" dt="2024-02-04T15:13:08.954" v="2699" actId="207"/>
            <ac:spMkLst>
              <pc:docMk/>
              <pc:sldMasterMk cId="3304512607" sldId="2147483697"/>
              <pc:sldLayoutMk cId="2820783300" sldId="2147483717"/>
              <ac:spMk id="8" creationId="{45731834-18CA-B64C-A7A5-3A434145D35D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14.325" v="2700" actId="207"/>
          <pc:sldLayoutMkLst>
            <pc:docMk/>
            <pc:sldMasterMk cId="3304512607" sldId="2147483697"/>
            <pc:sldLayoutMk cId="1936663295" sldId="2147483718"/>
          </pc:sldLayoutMkLst>
          <pc:spChg chg="mod">
            <ac:chgData name="Victor Cheng" userId="494350ef4944c44a" providerId="LiveId" clId="{5824D4C2-B5DC-480E-A6F4-70E61E4404A2}" dt="2024-02-04T15:13:14.325" v="2700" actId="207"/>
            <ac:spMkLst>
              <pc:docMk/>
              <pc:sldMasterMk cId="3304512607" sldId="2147483697"/>
              <pc:sldLayoutMk cId="1936663295" sldId="2147483718"/>
              <ac:spMk id="3" creationId="{ADAA0B58-51FA-0149-A753-35475E05F2D2}"/>
            </ac:spMkLst>
          </pc:spChg>
          <pc:spChg chg="mod">
            <ac:chgData name="Victor Cheng" userId="494350ef4944c44a" providerId="LiveId" clId="{5824D4C2-B5DC-480E-A6F4-70E61E4404A2}" dt="2024-02-04T15:13:14.325" v="2700" actId="207"/>
            <ac:spMkLst>
              <pc:docMk/>
              <pc:sldMasterMk cId="3304512607" sldId="2147483697"/>
              <pc:sldLayoutMk cId="1936663295" sldId="2147483718"/>
              <ac:spMk id="5" creationId="{07B2F1A3-6ADB-454E-B261-7DE757906331}"/>
            </ac:spMkLst>
          </pc:spChg>
          <pc:spChg chg="mod">
            <ac:chgData name="Victor Cheng" userId="494350ef4944c44a" providerId="LiveId" clId="{5824D4C2-B5DC-480E-A6F4-70E61E4404A2}" dt="2024-02-04T15:13:14.325" v="2700" actId="207"/>
            <ac:spMkLst>
              <pc:docMk/>
              <pc:sldMasterMk cId="3304512607" sldId="2147483697"/>
              <pc:sldLayoutMk cId="1936663295" sldId="2147483718"/>
              <ac:spMk id="6" creationId="{7E55D4DA-4345-0544-9D92-1792BBBC07DE}"/>
            </ac:spMkLst>
          </pc:spChg>
          <pc:spChg chg="mod">
            <ac:chgData name="Victor Cheng" userId="494350ef4944c44a" providerId="LiveId" clId="{5824D4C2-B5DC-480E-A6F4-70E61E4404A2}" dt="2024-02-04T15:13:14.325" v="2700" actId="207"/>
            <ac:spMkLst>
              <pc:docMk/>
              <pc:sldMasterMk cId="3304512607" sldId="2147483697"/>
              <pc:sldLayoutMk cId="1936663295" sldId="2147483718"/>
              <ac:spMk id="7" creationId="{B55B44D2-025E-6C47-A9DF-6AB37E2FF080}"/>
            </ac:spMkLst>
          </pc:spChg>
          <pc:spChg chg="mod">
            <ac:chgData name="Victor Cheng" userId="494350ef4944c44a" providerId="LiveId" clId="{5824D4C2-B5DC-480E-A6F4-70E61E4404A2}" dt="2024-02-04T15:13:14.325" v="2700" actId="207"/>
            <ac:spMkLst>
              <pc:docMk/>
              <pc:sldMasterMk cId="3304512607" sldId="2147483697"/>
              <pc:sldLayoutMk cId="1936663295" sldId="2147483718"/>
              <ac:spMk id="9" creationId="{DA5EDE42-0AF5-2F49-93FF-15EF70619DB2}"/>
            </ac:spMkLst>
          </pc:spChg>
          <pc:spChg chg="mod">
            <ac:chgData name="Victor Cheng" userId="494350ef4944c44a" providerId="LiveId" clId="{5824D4C2-B5DC-480E-A6F4-70E61E4404A2}" dt="2024-02-04T15:13:14.325" v="2700" actId="207"/>
            <ac:spMkLst>
              <pc:docMk/>
              <pc:sldMasterMk cId="3304512607" sldId="2147483697"/>
              <pc:sldLayoutMk cId="1936663295" sldId="2147483718"/>
              <ac:spMk id="10" creationId="{91939ABF-3A26-0D45-9E94-77B0BD86759A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17.759" v="2701" actId="207"/>
          <pc:sldLayoutMkLst>
            <pc:docMk/>
            <pc:sldMasterMk cId="3304512607" sldId="2147483697"/>
            <pc:sldLayoutMk cId="1296304566" sldId="2147483719"/>
          </pc:sldLayoutMkLst>
          <pc:spChg chg="mod">
            <ac:chgData name="Victor Cheng" userId="494350ef4944c44a" providerId="LiveId" clId="{5824D4C2-B5DC-480E-A6F4-70E61E4404A2}" dt="2024-02-04T15:13:17.759" v="2701" actId="207"/>
            <ac:spMkLst>
              <pc:docMk/>
              <pc:sldMasterMk cId="3304512607" sldId="2147483697"/>
              <pc:sldLayoutMk cId="1296304566" sldId="2147483719"/>
              <ac:spMk id="3" creationId="{8191DD4B-E599-ED49-9AEF-61B0CBF6DE35}"/>
            </ac:spMkLst>
          </pc:spChg>
          <pc:spChg chg="mod">
            <ac:chgData name="Victor Cheng" userId="494350ef4944c44a" providerId="LiveId" clId="{5824D4C2-B5DC-480E-A6F4-70E61E4404A2}" dt="2024-02-04T15:13:17.759" v="2701" actId="207"/>
            <ac:spMkLst>
              <pc:docMk/>
              <pc:sldMasterMk cId="3304512607" sldId="2147483697"/>
              <pc:sldLayoutMk cId="1296304566" sldId="2147483719"/>
              <ac:spMk id="8" creationId="{CF371DA0-AE86-A849-939E-83054C0E8BBC}"/>
            </ac:spMkLst>
          </pc:spChg>
          <pc:spChg chg="mod">
            <ac:chgData name="Victor Cheng" userId="494350ef4944c44a" providerId="LiveId" clId="{5824D4C2-B5DC-480E-A6F4-70E61E4404A2}" dt="2024-02-04T15:13:17.759" v="2701" actId="207"/>
            <ac:spMkLst>
              <pc:docMk/>
              <pc:sldMasterMk cId="3304512607" sldId="2147483697"/>
              <pc:sldLayoutMk cId="1296304566" sldId="2147483719"/>
              <ac:spMk id="9" creationId="{F1D3C359-4718-F348-87E9-0D4F3BEDF3DC}"/>
            </ac:spMkLst>
          </pc:spChg>
          <pc:spChg chg="mod">
            <ac:chgData name="Victor Cheng" userId="494350ef4944c44a" providerId="LiveId" clId="{5824D4C2-B5DC-480E-A6F4-70E61E4404A2}" dt="2024-02-04T15:13:17.759" v="2701" actId="207"/>
            <ac:spMkLst>
              <pc:docMk/>
              <pc:sldMasterMk cId="3304512607" sldId="2147483697"/>
              <pc:sldLayoutMk cId="1296304566" sldId="2147483719"/>
              <ac:spMk id="11" creationId="{C10B0130-AB3C-CD4D-A1B6-E69CF45AF721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21.397" v="2702" actId="207"/>
          <pc:sldLayoutMkLst>
            <pc:docMk/>
            <pc:sldMasterMk cId="3304512607" sldId="2147483697"/>
            <pc:sldLayoutMk cId="590123847" sldId="2147483720"/>
          </pc:sldLayoutMkLst>
          <pc:spChg chg="mod">
            <ac:chgData name="Victor Cheng" userId="494350ef4944c44a" providerId="LiveId" clId="{5824D4C2-B5DC-480E-A6F4-70E61E4404A2}" dt="2024-02-04T15:13:21.397" v="2702" actId="207"/>
            <ac:spMkLst>
              <pc:docMk/>
              <pc:sldMasterMk cId="3304512607" sldId="2147483697"/>
              <pc:sldLayoutMk cId="590123847" sldId="2147483720"/>
              <ac:spMk id="3" creationId="{45E98A1C-169B-124B-BF3A-25153F9BA074}"/>
            </ac:spMkLst>
          </pc:spChg>
          <pc:spChg chg="mod">
            <ac:chgData name="Victor Cheng" userId="494350ef4944c44a" providerId="LiveId" clId="{5824D4C2-B5DC-480E-A6F4-70E61E4404A2}" dt="2024-02-04T15:13:21.397" v="2702" actId="207"/>
            <ac:spMkLst>
              <pc:docMk/>
              <pc:sldMasterMk cId="3304512607" sldId="2147483697"/>
              <pc:sldLayoutMk cId="590123847" sldId="2147483720"/>
              <ac:spMk id="10" creationId="{E0AB9C7A-93F8-B84A-84DD-F0219A8E3B14}"/>
            </ac:spMkLst>
          </pc:spChg>
          <pc:spChg chg="mod">
            <ac:chgData name="Victor Cheng" userId="494350ef4944c44a" providerId="LiveId" clId="{5824D4C2-B5DC-480E-A6F4-70E61E4404A2}" dt="2024-02-04T15:13:21.397" v="2702" actId="207"/>
            <ac:spMkLst>
              <pc:docMk/>
              <pc:sldMasterMk cId="3304512607" sldId="2147483697"/>
              <pc:sldLayoutMk cId="590123847" sldId="2147483720"/>
              <ac:spMk id="15" creationId="{2A5E61FD-673A-194E-A6D3-8CA37AAA9CFA}"/>
            </ac:spMkLst>
          </pc:spChg>
          <pc:spChg chg="mod">
            <ac:chgData name="Victor Cheng" userId="494350ef4944c44a" providerId="LiveId" clId="{5824D4C2-B5DC-480E-A6F4-70E61E4404A2}" dt="2024-02-04T15:13:21.397" v="2702" actId="207"/>
            <ac:spMkLst>
              <pc:docMk/>
              <pc:sldMasterMk cId="3304512607" sldId="2147483697"/>
              <pc:sldLayoutMk cId="590123847" sldId="2147483720"/>
              <ac:spMk id="16" creationId="{E1E81EC1-AD76-5541-9780-222498D1CF35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25.076" v="2703" actId="207"/>
          <pc:sldLayoutMkLst>
            <pc:docMk/>
            <pc:sldMasterMk cId="3304512607" sldId="2147483697"/>
            <pc:sldLayoutMk cId="3072625022" sldId="2147483721"/>
          </pc:sldLayoutMkLst>
          <pc:spChg chg="mod">
            <ac:chgData name="Victor Cheng" userId="494350ef4944c44a" providerId="LiveId" clId="{5824D4C2-B5DC-480E-A6F4-70E61E4404A2}" dt="2024-02-04T15:13:25.076" v="2703" actId="207"/>
            <ac:spMkLst>
              <pc:docMk/>
              <pc:sldMasterMk cId="3304512607" sldId="2147483697"/>
              <pc:sldLayoutMk cId="3072625022" sldId="2147483721"/>
              <ac:spMk id="3" creationId="{6780A144-A20C-DB40-B689-B70F3CFD4CF4}"/>
            </ac:spMkLst>
          </pc:spChg>
          <pc:spChg chg="mod">
            <ac:chgData name="Victor Cheng" userId="494350ef4944c44a" providerId="LiveId" clId="{5824D4C2-B5DC-480E-A6F4-70E61E4404A2}" dt="2024-02-04T15:13:25.076" v="2703" actId="207"/>
            <ac:spMkLst>
              <pc:docMk/>
              <pc:sldMasterMk cId="3304512607" sldId="2147483697"/>
              <pc:sldLayoutMk cId="3072625022" sldId="2147483721"/>
              <ac:spMk id="4" creationId="{E9E0362A-E746-FA45-A11D-856FBB149BAF}"/>
            </ac:spMkLst>
          </pc:spChg>
          <pc:spChg chg="mod">
            <ac:chgData name="Victor Cheng" userId="494350ef4944c44a" providerId="LiveId" clId="{5824D4C2-B5DC-480E-A6F4-70E61E4404A2}" dt="2024-02-04T15:13:25.076" v="2703" actId="207"/>
            <ac:spMkLst>
              <pc:docMk/>
              <pc:sldMasterMk cId="3304512607" sldId="2147483697"/>
              <pc:sldLayoutMk cId="3072625022" sldId="2147483721"/>
              <ac:spMk id="5" creationId="{DE5DCD43-9341-9E42-8DA7-025B432522AA}"/>
            </ac:spMkLst>
          </pc:spChg>
          <pc:spChg chg="mod">
            <ac:chgData name="Victor Cheng" userId="494350ef4944c44a" providerId="LiveId" clId="{5824D4C2-B5DC-480E-A6F4-70E61E4404A2}" dt="2024-02-04T15:13:25.076" v="2703" actId="207"/>
            <ac:spMkLst>
              <pc:docMk/>
              <pc:sldMasterMk cId="3304512607" sldId="2147483697"/>
              <pc:sldLayoutMk cId="3072625022" sldId="2147483721"/>
              <ac:spMk id="6" creationId="{3B403134-01B9-3F4B-9822-468D6FE82B5A}"/>
            </ac:spMkLst>
          </pc:spChg>
          <pc:spChg chg="mod">
            <ac:chgData name="Victor Cheng" userId="494350ef4944c44a" providerId="LiveId" clId="{5824D4C2-B5DC-480E-A6F4-70E61E4404A2}" dt="2024-02-04T15:13:25.076" v="2703" actId="207"/>
            <ac:spMkLst>
              <pc:docMk/>
              <pc:sldMasterMk cId="3304512607" sldId="2147483697"/>
              <pc:sldLayoutMk cId="3072625022" sldId="2147483721"/>
              <ac:spMk id="10" creationId="{2815D985-9FBE-7D42-9F93-328EC250485D}"/>
            </ac:spMkLst>
          </pc:spChg>
          <pc:spChg chg="mod">
            <ac:chgData name="Victor Cheng" userId="494350ef4944c44a" providerId="LiveId" clId="{5824D4C2-B5DC-480E-A6F4-70E61E4404A2}" dt="2024-02-04T15:13:25.076" v="2703" actId="207"/>
            <ac:spMkLst>
              <pc:docMk/>
              <pc:sldMasterMk cId="3304512607" sldId="2147483697"/>
              <pc:sldLayoutMk cId="3072625022" sldId="2147483721"/>
              <ac:spMk id="11" creationId="{F7B1C2E1-211A-7040-B9D0-F78E6C8D3D98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29.555" v="2704" actId="207"/>
          <pc:sldLayoutMkLst>
            <pc:docMk/>
            <pc:sldMasterMk cId="3304512607" sldId="2147483697"/>
            <pc:sldLayoutMk cId="588150190" sldId="2147483722"/>
          </pc:sldLayoutMkLst>
          <pc:spChg chg="mod">
            <ac:chgData name="Victor Cheng" userId="494350ef4944c44a" providerId="LiveId" clId="{5824D4C2-B5DC-480E-A6F4-70E61E4404A2}" dt="2024-02-04T15:13:29.555" v="2704" actId="207"/>
            <ac:spMkLst>
              <pc:docMk/>
              <pc:sldMasterMk cId="3304512607" sldId="2147483697"/>
              <pc:sldLayoutMk cId="588150190" sldId="2147483722"/>
              <ac:spMk id="4" creationId="{40AC6EAB-96CF-D547-8DD8-F68A29A76FDA}"/>
            </ac:spMkLst>
          </pc:spChg>
          <pc:spChg chg="mod">
            <ac:chgData name="Victor Cheng" userId="494350ef4944c44a" providerId="LiveId" clId="{5824D4C2-B5DC-480E-A6F4-70E61E4404A2}" dt="2024-02-04T15:13:29.555" v="2704" actId="207"/>
            <ac:spMkLst>
              <pc:docMk/>
              <pc:sldMasterMk cId="3304512607" sldId="2147483697"/>
              <pc:sldLayoutMk cId="588150190" sldId="2147483722"/>
              <ac:spMk id="6" creationId="{B35AAA11-E6BB-614B-BCFC-59E1C377D797}"/>
            </ac:spMkLst>
          </pc:spChg>
          <pc:spChg chg="mod">
            <ac:chgData name="Victor Cheng" userId="494350ef4944c44a" providerId="LiveId" clId="{5824D4C2-B5DC-480E-A6F4-70E61E4404A2}" dt="2024-02-04T15:13:29.555" v="2704" actId="207"/>
            <ac:spMkLst>
              <pc:docMk/>
              <pc:sldMasterMk cId="3304512607" sldId="2147483697"/>
              <pc:sldLayoutMk cId="588150190" sldId="2147483722"/>
              <ac:spMk id="7" creationId="{F4292884-90D3-2940-98C9-7F2111E293E5}"/>
            </ac:spMkLst>
          </pc:spChg>
          <pc:spChg chg="mod">
            <ac:chgData name="Victor Cheng" userId="494350ef4944c44a" providerId="LiveId" clId="{5824D4C2-B5DC-480E-A6F4-70E61E4404A2}" dt="2024-02-04T15:13:29.555" v="2704" actId="207"/>
            <ac:spMkLst>
              <pc:docMk/>
              <pc:sldMasterMk cId="3304512607" sldId="2147483697"/>
              <pc:sldLayoutMk cId="588150190" sldId="2147483722"/>
              <ac:spMk id="8" creationId="{3E08C1B7-526B-2F4E-BBDA-26E41FBC9D50}"/>
            </ac:spMkLst>
          </pc:spChg>
          <pc:spChg chg="mod">
            <ac:chgData name="Victor Cheng" userId="494350ef4944c44a" providerId="LiveId" clId="{5824D4C2-B5DC-480E-A6F4-70E61E4404A2}" dt="2024-02-04T15:13:29.555" v="2704" actId="207"/>
            <ac:spMkLst>
              <pc:docMk/>
              <pc:sldMasterMk cId="3304512607" sldId="2147483697"/>
              <pc:sldLayoutMk cId="588150190" sldId="2147483722"/>
              <ac:spMk id="9" creationId="{26772545-D5A9-794B-88EE-7C289FC3351D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32.749" v="2705" actId="207"/>
          <pc:sldLayoutMkLst>
            <pc:docMk/>
            <pc:sldMasterMk cId="3304512607" sldId="2147483697"/>
            <pc:sldLayoutMk cId="2548204224" sldId="2147483723"/>
          </pc:sldLayoutMkLst>
          <pc:spChg chg="mod">
            <ac:chgData name="Victor Cheng" userId="494350ef4944c44a" providerId="LiveId" clId="{5824D4C2-B5DC-480E-A6F4-70E61E4404A2}" dt="2024-02-04T15:13:32.749" v="2705" actId="207"/>
            <ac:spMkLst>
              <pc:docMk/>
              <pc:sldMasterMk cId="3304512607" sldId="2147483697"/>
              <pc:sldLayoutMk cId="2548204224" sldId="2147483723"/>
              <ac:spMk id="3" creationId="{B0059014-71F5-B346-803C-A4BBB17140E8}"/>
            </ac:spMkLst>
          </pc:spChg>
          <pc:spChg chg="mod">
            <ac:chgData name="Victor Cheng" userId="494350ef4944c44a" providerId="LiveId" clId="{5824D4C2-B5DC-480E-A6F4-70E61E4404A2}" dt="2024-02-04T15:13:32.749" v="2705" actId="207"/>
            <ac:spMkLst>
              <pc:docMk/>
              <pc:sldMasterMk cId="3304512607" sldId="2147483697"/>
              <pc:sldLayoutMk cId="2548204224" sldId="2147483723"/>
              <ac:spMk id="7" creationId="{911141DB-6CAC-BF4C-9FA1-FE09BE0C6CA1}"/>
            </ac:spMkLst>
          </pc:spChg>
          <pc:spChg chg="mod">
            <ac:chgData name="Victor Cheng" userId="494350ef4944c44a" providerId="LiveId" clId="{5824D4C2-B5DC-480E-A6F4-70E61E4404A2}" dt="2024-02-04T15:13:32.749" v="2705" actId="207"/>
            <ac:spMkLst>
              <pc:docMk/>
              <pc:sldMasterMk cId="3304512607" sldId="2147483697"/>
              <pc:sldLayoutMk cId="2548204224" sldId="2147483723"/>
              <ac:spMk id="8" creationId="{9458BBC7-9EE2-C64E-BF55-E1F32358041E}"/>
            </ac:spMkLst>
          </pc:spChg>
          <pc:spChg chg="mod">
            <ac:chgData name="Victor Cheng" userId="494350ef4944c44a" providerId="LiveId" clId="{5824D4C2-B5DC-480E-A6F4-70E61E4404A2}" dt="2024-02-04T15:13:32.749" v="2705" actId="207"/>
            <ac:spMkLst>
              <pc:docMk/>
              <pc:sldMasterMk cId="3304512607" sldId="2147483697"/>
              <pc:sldLayoutMk cId="2548204224" sldId="2147483723"/>
              <ac:spMk id="9" creationId="{6E058A72-9745-3340-AEEE-8827E197C2B0}"/>
            </ac:spMkLst>
          </pc:spChg>
          <pc:spChg chg="mod">
            <ac:chgData name="Victor Cheng" userId="494350ef4944c44a" providerId="LiveId" clId="{5824D4C2-B5DC-480E-A6F4-70E61E4404A2}" dt="2024-02-04T15:13:32.749" v="2705" actId="207"/>
            <ac:spMkLst>
              <pc:docMk/>
              <pc:sldMasterMk cId="3304512607" sldId="2147483697"/>
              <pc:sldLayoutMk cId="2548204224" sldId="2147483723"/>
              <ac:spMk id="10" creationId="{D6F4FE6C-3CFB-CA4F-8CFD-6896D5095003}"/>
            </ac:spMkLst>
          </pc:spChg>
          <pc:spChg chg="mod">
            <ac:chgData name="Victor Cheng" userId="494350ef4944c44a" providerId="LiveId" clId="{5824D4C2-B5DC-480E-A6F4-70E61E4404A2}" dt="2024-02-04T15:13:32.749" v="2705" actId="207"/>
            <ac:spMkLst>
              <pc:docMk/>
              <pc:sldMasterMk cId="3304512607" sldId="2147483697"/>
              <pc:sldLayoutMk cId="2548204224" sldId="2147483723"/>
              <ac:spMk id="12" creationId="{7CF97B10-A32D-C941-ADEE-91606A3F9821}"/>
            </ac:spMkLst>
          </pc:spChg>
          <pc:spChg chg="mod">
            <ac:chgData name="Victor Cheng" userId="494350ef4944c44a" providerId="LiveId" clId="{5824D4C2-B5DC-480E-A6F4-70E61E4404A2}" dt="2024-02-04T15:13:32.749" v="2705" actId="207"/>
            <ac:spMkLst>
              <pc:docMk/>
              <pc:sldMasterMk cId="3304512607" sldId="2147483697"/>
              <pc:sldLayoutMk cId="2548204224" sldId="2147483723"/>
              <ac:spMk id="15" creationId="{F2CAD96E-19BC-0742-9325-F083A361B09D}"/>
            </ac:spMkLst>
          </pc:spChg>
          <pc:spChg chg="mod">
            <ac:chgData name="Victor Cheng" userId="494350ef4944c44a" providerId="LiveId" clId="{5824D4C2-B5DC-480E-A6F4-70E61E4404A2}" dt="2024-02-04T15:13:32.749" v="2705" actId="207"/>
            <ac:spMkLst>
              <pc:docMk/>
              <pc:sldMasterMk cId="3304512607" sldId="2147483697"/>
              <pc:sldLayoutMk cId="2548204224" sldId="2147483723"/>
              <ac:spMk id="16" creationId="{B889AFAC-E8E9-2042-AC40-9AC010028B58}"/>
            </ac:spMkLst>
          </pc:spChg>
          <pc:spChg chg="mod">
            <ac:chgData name="Victor Cheng" userId="494350ef4944c44a" providerId="LiveId" clId="{5824D4C2-B5DC-480E-A6F4-70E61E4404A2}" dt="2024-02-04T15:13:32.749" v="2705" actId="207"/>
            <ac:spMkLst>
              <pc:docMk/>
              <pc:sldMasterMk cId="3304512607" sldId="2147483697"/>
              <pc:sldLayoutMk cId="2548204224" sldId="2147483723"/>
              <ac:spMk id="17" creationId="{8F15C524-0C8E-5C4B-8AC9-59B3B8A94707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36.336" v="2706" actId="207"/>
          <pc:sldLayoutMkLst>
            <pc:docMk/>
            <pc:sldMasterMk cId="3304512607" sldId="2147483697"/>
            <pc:sldLayoutMk cId="1396634578" sldId="2147483724"/>
          </pc:sldLayoutMkLst>
          <pc:spChg chg="mod">
            <ac:chgData name="Victor Cheng" userId="494350ef4944c44a" providerId="LiveId" clId="{5824D4C2-B5DC-480E-A6F4-70E61E4404A2}" dt="2024-02-04T15:13:36.336" v="2706" actId="207"/>
            <ac:spMkLst>
              <pc:docMk/>
              <pc:sldMasterMk cId="3304512607" sldId="2147483697"/>
              <pc:sldLayoutMk cId="1396634578" sldId="2147483724"/>
              <ac:spMk id="3" creationId="{3F07D0A1-C196-B347-942F-7A579BB34E1C}"/>
            </ac:spMkLst>
          </pc:spChg>
          <pc:spChg chg="mod">
            <ac:chgData name="Victor Cheng" userId="494350ef4944c44a" providerId="LiveId" clId="{5824D4C2-B5DC-480E-A6F4-70E61E4404A2}" dt="2024-02-04T15:13:36.336" v="2706" actId="207"/>
            <ac:spMkLst>
              <pc:docMk/>
              <pc:sldMasterMk cId="3304512607" sldId="2147483697"/>
              <pc:sldLayoutMk cId="1396634578" sldId="2147483724"/>
              <ac:spMk id="5" creationId="{7FC01665-566D-D24B-992A-968A0EF77289}"/>
            </ac:spMkLst>
          </pc:spChg>
          <pc:spChg chg="mod">
            <ac:chgData name="Victor Cheng" userId="494350ef4944c44a" providerId="LiveId" clId="{5824D4C2-B5DC-480E-A6F4-70E61E4404A2}" dt="2024-02-04T15:13:36.336" v="2706" actId="207"/>
            <ac:spMkLst>
              <pc:docMk/>
              <pc:sldMasterMk cId="3304512607" sldId="2147483697"/>
              <pc:sldLayoutMk cId="1396634578" sldId="2147483724"/>
              <ac:spMk id="6" creationId="{DACCEEEE-82EF-5B40-966B-748CE564D5E8}"/>
            </ac:spMkLst>
          </pc:spChg>
          <pc:spChg chg="mod">
            <ac:chgData name="Victor Cheng" userId="494350ef4944c44a" providerId="LiveId" clId="{5824D4C2-B5DC-480E-A6F4-70E61E4404A2}" dt="2024-02-04T15:13:36.336" v="2706" actId="207"/>
            <ac:spMkLst>
              <pc:docMk/>
              <pc:sldMasterMk cId="3304512607" sldId="2147483697"/>
              <pc:sldLayoutMk cId="1396634578" sldId="2147483724"/>
              <ac:spMk id="13" creationId="{88416014-7EC1-8B4C-93F0-20063DDEE2C2}"/>
            </ac:spMkLst>
          </pc:spChg>
          <pc:spChg chg="mod">
            <ac:chgData name="Victor Cheng" userId="494350ef4944c44a" providerId="LiveId" clId="{5824D4C2-B5DC-480E-A6F4-70E61E4404A2}" dt="2024-02-04T15:13:36.336" v="2706" actId="207"/>
            <ac:spMkLst>
              <pc:docMk/>
              <pc:sldMasterMk cId="3304512607" sldId="2147483697"/>
              <pc:sldLayoutMk cId="1396634578" sldId="2147483724"/>
              <ac:spMk id="14" creationId="{EAF19925-CCF9-A643-983B-DF4A10A2B2A4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40.752" v="2707" actId="207"/>
          <pc:sldLayoutMkLst>
            <pc:docMk/>
            <pc:sldMasterMk cId="3304512607" sldId="2147483697"/>
            <pc:sldLayoutMk cId="3097907249" sldId="2147483725"/>
          </pc:sldLayoutMkLst>
          <pc:spChg chg="mod">
            <ac:chgData name="Victor Cheng" userId="494350ef4944c44a" providerId="LiveId" clId="{5824D4C2-B5DC-480E-A6F4-70E61E4404A2}" dt="2024-02-04T15:13:40.752" v="2707" actId="207"/>
            <ac:spMkLst>
              <pc:docMk/>
              <pc:sldMasterMk cId="3304512607" sldId="2147483697"/>
              <pc:sldLayoutMk cId="3097907249" sldId="2147483725"/>
              <ac:spMk id="13" creationId="{98267B1A-E63C-A642-8CB8-0A4906FE2EFB}"/>
            </ac:spMkLst>
          </pc:spChg>
          <pc:spChg chg="mod">
            <ac:chgData name="Victor Cheng" userId="494350ef4944c44a" providerId="LiveId" clId="{5824D4C2-B5DC-480E-A6F4-70E61E4404A2}" dt="2024-02-04T15:13:40.752" v="2707" actId="207"/>
            <ac:spMkLst>
              <pc:docMk/>
              <pc:sldMasterMk cId="3304512607" sldId="2147483697"/>
              <pc:sldLayoutMk cId="3097907249" sldId="2147483725"/>
              <ac:spMk id="16" creationId="{81AA86F9-703B-B84A-9718-B379391F9850}"/>
            </ac:spMkLst>
          </pc:spChg>
          <pc:spChg chg="mod">
            <ac:chgData name="Victor Cheng" userId="494350ef4944c44a" providerId="LiveId" clId="{5824D4C2-B5DC-480E-A6F4-70E61E4404A2}" dt="2024-02-04T15:13:40.752" v="2707" actId="207"/>
            <ac:spMkLst>
              <pc:docMk/>
              <pc:sldMasterMk cId="3304512607" sldId="2147483697"/>
              <pc:sldLayoutMk cId="3097907249" sldId="2147483725"/>
              <ac:spMk id="17" creationId="{E05D1F27-7603-5A4C-971D-9ADBA69E05B8}"/>
            </ac:spMkLst>
          </pc:spChg>
          <pc:spChg chg="mod">
            <ac:chgData name="Victor Cheng" userId="494350ef4944c44a" providerId="LiveId" clId="{5824D4C2-B5DC-480E-A6F4-70E61E4404A2}" dt="2024-02-04T15:13:40.752" v="2707" actId="207"/>
            <ac:spMkLst>
              <pc:docMk/>
              <pc:sldMasterMk cId="3304512607" sldId="2147483697"/>
              <pc:sldLayoutMk cId="3097907249" sldId="2147483725"/>
              <ac:spMk id="18" creationId="{AEF08F82-79AA-3645-A514-F83465B2B8EF}"/>
            </ac:spMkLst>
          </pc:spChg>
          <pc:spChg chg="mod">
            <ac:chgData name="Victor Cheng" userId="494350ef4944c44a" providerId="LiveId" clId="{5824D4C2-B5DC-480E-A6F4-70E61E4404A2}" dt="2024-02-04T15:13:40.752" v="2707" actId="207"/>
            <ac:spMkLst>
              <pc:docMk/>
              <pc:sldMasterMk cId="3304512607" sldId="2147483697"/>
              <pc:sldLayoutMk cId="3097907249" sldId="2147483725"/>
              <ac:spMk id="20" creationId="{AAB17D65-C4C6-254D-8D8E-DC4CB235F3B7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44.064" v="2708" actId="207"/>
          <pc:sldLayoutMkLst>
            <pc:docMk/>
            <pc:sldMasterMk cId="3304512607" sldId="2147483697"/>
            <pc:sldLayoutMk cId="1099846696" sldId="2147483726"/>
          </pc:sldLayoutMkLst>
          <pc:spChg chg="mod">
            <ac:chgData name="Victor Cheng" userId="494350ef4944c44a" providerId="LiveId" clId="{5824D4C2-B5DC-480E-A6F4-70E61E4404A2}" dt="2024-02-04T15:13:44.064" v="2708" actId="207"/>
            <ac:spMkLst>
              <pc:docMk/>
              <pc:sldMasterMk cId="3304512607" sldId="2147483697"/>
              <pc:sldLayoutMk cId="1099846696" sldId="2147483726"/>
              <ac:spMk id="3" creationId="{8D756BFD-7B20-8F45-AA3C-ED09B7C6B208}"/>
            </ac:spMkLst>
          </pc:spChg>
          <pc:spChg chg="mod">
            <ac:chgData name="Victor Cheng" userId="494350ef4944c44a" providerId="LiveId" clId="{5824D4C2-B5DC-480E-A6F4-70E61E4404A2}" dt="2024-02-04T15:13:44.064" v="2708" actId="207"/>
            <ac:spMkLst>
              <pc:docMk/>
              <pc:sldMasterMk cId="3304512607" sldId="2147483697"/>
              <pc:sldLayoutMk cId="1099846696" sldId="2147483726"/>
              <ac:spMk id="5" creationId="{0501B651-860C-6447-9742-EE516C53C738}"/>
            </ac:spMkLst>
          </pc:spChg>
          <pc:spChg chg="mod">
            <ac:chgData name="Victor Cheng" userId="494350ef4944c44a" providerId="LiveId" clId="{5824D4C2-B5DC-480E-A6F4-70E61E4404A2}" dt="2024-02-04T15:13:44.064" v="2708" actId="207"/>
            <ac:spMkLst>
              <pc:docMk/>
              <pc:sldMasterMk cId="3304512607" sldId="2147483697"/>
              <pc:sldLayoutMk cId="1099846696" sldId="2147483726"/>
              <ac:spMk id="7" creationId="{12CADE07-8184-E14C-97D9-9655CA576F02}"/>
            </ac:spMkLst>
          </pc:spChg>
          <pc:spChg chg="mod">
            <ac:chgData name="Victor Cheng" userId="494350ef4944c44a" providerId="LiveId" clId="{5824D4C2-B5DC-480E-A6F4-70E61E4404A2}" dt="2024-02-04T15:13:44.064" v="2708" actId="207"/>
            <ac:spMkLst>
              <pc:docMk/>
              <pc:sldMasterMk cId="3304512607" sldId="2147483697"/>
              <pc:sldLayoutMk cId="1099846696" sldId="2147483726"/>
              <ac:spMk id="8" creationId="{E2F0FF8E-777D-9749-884E-802E45A7DB28}"/>
            </ac:spMkLst>
          </pc:spChg>
          <pc:spChg chg="mod">
            <ac:chgData name="Victor Cheng" userId="494350ef4944c44a" providerId="LiveId" clId="{5824D4C2-B5DC-480E-A6F4-70E61E4404A2}" dt="2024-02-04T15:13:44.064" v="2708" actId="207"/>
            <ac:spMkLst>
              <pc:docMk/>
              <pc:sldMasterMk cId="3304512607" sldId="2147483697"/>
              <pc:sldLayoutMk cId="1099846696" sldId="2147483726"/>
              <ac:spMk id="9" creationId="{F45AA9AC-5AA3-B84E-BE4A-822680DDC434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47.465" v="2709" actId="207"/>
          <pc:sldLayoutMkLst>
            <pc:docMk/>
            <pc:sldMasterMk cId="3304512607" sldId="2147483697"/>
            <pc:sldLayoutMk cId="3051451467" sldId="2147483727"/>
          </pc:sldLayoutMkLst>
          <pc:spChg chg="mod">
            <ac:chgData name="Victor Cheng" userId="494350ef4944c44a" providerId="LiveId" clId="{5824D4C2-B5DC-480E-A6F4-70E61E4404A2}" dt="2024-02-04T15:13:47.465" v="2709" actId="207"/>
            <ac:spMkLst>
              <pc:docMk/>
              <pc:sldMasterMk cId="3304512607" sldId="2147483697"/>
              <pc:sldLayoutMk cId="3051451467" sldId="2147483727"/>
              <ac:spMk id="3" creationId="{6D636D0A-CED6-7F48-887F-ED132AA86D61}"/>
            </ac:spMkLst>
          </pc:spChg>
          <pc:spChg chg="mod">
            <ac:chgData name="Victor Cheng" userId="494350ef4944c44a" providerId="LiveId" clId="{5824D4C2-B5DC-480E-A6F4-70E61E4404A2}" dt="2024-02-04T15:13:47.465" v="2709" actId="207"/>
            <ac:spMkLst>
              <pc:docMk/>
              <pc:sldMasterMk cId="3304512607" sldId="2147483697"/>
              <pc:sldLayoutMk cId="3051451467" sldId="2147483727"/>
              <ac:spMk id="4" creationId="{5C321E67-2A1C-B841-A48E-9FE08B0CC1B2}"/>
            </ac:spMkLst>
          </pc:spChg>
          <pc:spChg chg="mod">
            <ac:chgData name="Victor Cheng" userId="494350ef4944c44a" providerId="LiveId" clId="{5824D4C2-B5DC-480E-A6F4-70E61E4404A2}" dt="2024-02-04T15:13:47.465" v="2709" actId="207"/>
            <ac:spMkLst>
              <pc:docMk/>
              <pc:sldMasterMk cId="3304512607" sldId="2147483697"/>
              <pc:sldLayoutMk cId="3051451467" sldId="2147483727"/>
              <ac:spMk id="5" creationId="{BCD8A416-5D1D-A64C-A144-ED86BBFD77F5}"/>
            </ac:spMkLst>
          </pc:spChg>
          <pc:spChg chg="mod">
            <ac:chgData name="Victor Cheng" userId="494350ef4944c44a" providerId="LiveId" clId="{5824D4C2-B5DC-480E-A6F4-70E61E4404A2}" dt="2024-02-04T15:13:47.465" v="2709" actId="207"/>
            <ac:spMkLst>
              <pc:docMk/>
              <pc:sldMasterMk cId="3304512607" sldId="2147483697"/>
              <pc:sldLayoutMk cId="3051451467" sldId="2147483727"/>
              <ac:spMk id="6" creationId="{D90CE029-5BCA-5243-820E-2A297BC3C139}"/>
            </ac:spMkLst>
          </pc:spChg>
          <pc:spChg chg="mod">
            <ac:chgData name="Victor Cheng" userId="494350ef4944c44a" providerId="LiveId" clId="{5824D4C2-B5DC-480E-A6F4-70E61E4404A2}" dt="2024-02-04T15:13:47.465" v="2709" actId="207"/>
            <ac:spMkLst>
              <pc:docMk/>
              <pc:sldMasterMk cId="3304512607" sldId="2147483697"/>
              <pc:sldLayoutMk cId="3051451467" sldId="2147483727"/>
              <ac:spMk id="7" creationId="{CB80C76D-DB83-7F47-9E86-F24494F7EA98}"/>
            </ac:spMkLst>
          </pc:spChg>
          <pc:spChg chg="mod">
            <ac:chgData name="Victor Cheng" userId="494350ef4944c44a" providerId="LiveId" clId="{5824D4C2-B5DC-480E-A6F4-70E61E4404A2}" dt="2024-02-04T15:13:47.465" v="2709" actId="207"/>
            <ac:spMkLst>
              <pc:docMk/>
              <pc:sldMasterMk cId="3304512607" sldId="2147483697"/>
              <pc:sldLayoutMk cId="3051451467" sldId="2147483727"/>
              <ac:spMk id="8" creationId="{6C18821F-325C-DB40-9179-F7ED629CAD1C}"/>
            </ac:spMkLst>
          </pc:spChg>
          <pc:spChg chg="mod">
            <ac:chgData name="Victor Cheng" userId="494350ef4944c44a" providerId="LiveId" clId="{5824D4C2-B5DC-480E-A6F4-70E61E4404A2}" dt="2024-02-04T15:13:47.465" v="2709" actId="207"/>
            <ac:spMkLst>
              <pc:docMk/>
              <pc:sldMasterMk cId="3304512607" sldId="2147483697"/>
              <pc:sldLayoutMk cId="3051451467" sldId="2147483727"/>
              <ac:spMk id="9" creationId="{FC4BFA3C-AA0F-9D40-87A5-14AC6DF4EA65}"/>
            </ac:spMkLst>
          </pc:spChg>
          <pc:spChg chg="mod">
            <ac:chgData name="Victor Cheng" userId="494350ef4944c44a" providerId="LiveId" clId="{5824D4C2-B5DC-480E-A6F4-70E61E4404A2}" dt="2024-02-04T15:13:47.465" v="2709" actId="207"/>
            <ac:spMkLst>
              <pc:docMk/>
              <pc:sldMasterMk cId="3304512607" sldId="2147483697"/>
              <pc:sldLayoutMk cId="3051451467" sldId="2147483727"/>
              <ac:spMk id="10" creationId="{BF9E5FA5-BA43-C64F-A212-27FED94221AF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51.464" v="2710" actId="207"/>
          <pc:sldLayoutMkLst>
            <pc:docMk/>
            <pc:sldMasterMk cId="3304512607" sldId="2147483697"/>
            <pc:sldLayoutMk cId="2874941116" sldId="2147483728"/>
          </pc:sldLayoutMkLst>
          <pc:spChg chg="mod">
            <ac:chgData name="Victor Cheng" userId="494350ef4944c44a" providerId="LiveId" clId="{5824D4C2-B5DC-480E-A6F4-70E61E4404A2}" dt="2024-02-04T15:13:51.464" v="2710" actId="207"/>
            <ac:spMkLst>
              <pc:docMk/>
              <pc:sldMasterMk cId="3304512607" sldId="2147483697"/>
              <pc:sldLayoutMk cId="2874941116" sldId="2147483728"/>
              <ac:spMk id="4" creationId="{574CB93C-BD9D-4A48-8419-3544F01408F8}"/>
            </ac:spMkLst>
          </pc:spChg>
          <pc:spChg chg="mod">
            <ac:chgData name="Victor Cheng" userId="494350ef4944c44a" providerId="LiveId" clId="{5824D4C2-B5DC-480E-A6F4-70E61E4404A2}" dt="2024-02-04T15:13:51.464" v="2710" actId="207"/>
            <ac:spMkLst>
              <pc:docMk/>
              <pc:sldMasterMk cId="3304512607" sldId="2147483697"/>
              <pc:sldLayoutMk cId="2874941116" sldId="2147483728"/>
              <ac:spMk id="6" creationId="{67F5AADB-EC61-2B4A-854F-431C6478664A}"/>
            </ac:spMkLst>
          </pc:spChg>
          <pc:spChg chg="mod">
            <ac:chgData name="Victor Cheng" userId="494350ef4944c44a" providerId="LiveId" clId="{5824D4C2-B5DC-480E-A6F4-70E61E4404A2}" dt="2024-02-04T15:13:51.464" v="2710" actId="207"/>
            <ac:spMkLst>
              <pc:docMk/>
              <pc:sldMasterMk cId="3304512607" sldId="2147483697"/>
              <pc:sldLayoutMk cId="2874941116" sldId="2147483728"/>
              <ac:spMk id="7" creationId="{894A504A-1C88-2141-B9BB-0CF5A968E4B5}"/>
            </ac:spMkLst>
          </pc:spChg>
          <pc:spChg chg="mod">
            <ac:chgData name="Victor Cheng" userId="494350ef4944c44a" providerId="LiveId" clId="{5824D4C2-B5DC-480E-A6F4-70E61E4404A2}" dt="2024-02-04T15:13:51.464" v="2710" actId="207"/>
            <ac:spMkLst>
              <pc:docMk/>
              <pc:sldMasterMk cId="3304512607" sldId="2147483697"/>
              <pc:sldLayoutMk cId="2874941116" sldId="2147483728"/>
              <ac:spMk id="8" creationId="{E9A27E98-C761-4C4E-B67E-28192E050560}"/>
            </ac:spMkLst>
          </pc:spChg>
          <pc:spChg chg="mod">
            <ac:chgData name="Victor Cheng" userId="494350ef4944c44a" providerId="LiveId" clId="{5824D4C2-B5DC-480E-A6F4-70E61E4404A2}" dt="2024-02-04T15:13:51.464" v="2710" actId="207"/>
            <ac:spMkLst>
              <pc:docMk/>
              <pc:sldMasterMk cId="3304512607" sldId="2147483697"/>
              <pc:sldLayoutMk cId="2874941116" sldId="2147483728"/>
              <ac:spMk id="9" creationId="{9E033BDE-4999-B841-9092-446D527B1A3E}"/>
            </ac:spMkLst>
          </pc:spChg>
          <pc:spChg chg="mod">
            <ac:chgData name="Victor Cheng" userId="494350ef4944c44a" providerId="LiveId" clId="{5824D4C2-B5DC-480E-A6F4-70E61E4404A2}" dt="2024-02-04T15:13:51.464" v="2710" actId="207"/>
            <ac:spMkLst>
              <pc:docMk/>
              <pc:sldMasterMk cId="3304512607" sldId="2147483697"/>
              <pc:sldLayoutMk cId="2874941116" sldId="2147483728"/>
              <ac:spMk id="10" creationId="{255F7FA8-68EA-D148-8F09-3C1FB950E4E7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54.911" v="2711" actId="207"/>
          <pc:sldLayoutMkLst>
            <pc:docMk/>
            <pc:sldMasterMk cId="3304512607" sldId="2147483697"/>
            <pc:sldLayoutMk cId="330471521" sldId="2147483729"/>
          </pc:sldLayoutMkLst>
          <pc:spChg chg="mod">
            <ac:chgData name="Victor Cheng" userId="494350ef4944c44a" providerId="LiveId" clId="{5824D4C2-B5DC-480E-A6F4-70E61E4404A2}" dt="2024-02-04T15:13:54.911" v="2711" actId="207"/>
            <ac:spMkLst>
              <pc:docMk/>
              <pc:sldMasterMk cId="3304512607" sldId="2147483697"/>
              <pc:sldLayoutMk cId="330471521" sldId="2147483729"/>
              <ac:spMk id="9" creationId="{ABEDF4FF-AC77-4F48-A891-5A9992D84691}"/>
            </ac:spMkLst>
          </pc:spChg>
          <pc:spChg chg="mod">
            <ac:chgData name="Victor Cheng" userId="494350ef4944c44a" providerId="LiveId" clId="{5824D4C2-B5DC-480E-A6F4-70E61E4404A2}" dt="2024-02-04T15:13:54.911" v="2711" actId="207"/>
            <ac:spMkLst>
              <pc:docMk/>
              <pc:sldMasterMk cId="3304512607" sldId="2147483697"/>
              <pc:sldLayoutMk cId="330471521" sldId="2147483729"/>
              <ac:spMk id="17" creationId="{430E40D1-A805-D345-82B8-BEB3E100357D}"/>
            </ac:spMkLst>
          </pc:spChg>
          <pc:spChg chg="mod">
            <ac:chgData name="Victor Cheng" userId="494350ef4944c44a" providerId="LiveId" clId="{5824D4C2-B5DC-480E-A6F4-70E61E4404A2}" dt="2024-02-04T15:13:54.911" v="2711" actId="207"/>
            <ac:spMkLst>
              <pc:docMk/>
              <pc:sldMasterMk cId="3304512607" sldId="2147483697"/>
              <pc:sldLayoutMk cId="330471521" sldId="2147483729"/>
              <ac:spMk id="18" creationId="{0B23192C-CF9B-D648-96F2-A3BE2D1DB8A4}"/>
            </ac:spMkLst>
          </pc:spChg>
          <pc:spChg chg="mod">
            <ac:chgData name="Victor Cheng" userId="494350ef4944c44a" providerId="LiveId" clId="{5824D4C2-B5DC-480E-A6F4-70E61E4404A2}" dt="2024-02-04T15:13:54.911" v="2711" actId="207"/>
            <ac:spMkLst>
              <pc:docMk/>
              <pc:sldMasterMk cId="3304512607" sldId="2147483697"/>
              <pc:sldLayoutMk cId="330471521" sldId="2147483729"/>
              <ac:spMk id="19" creationId="{9BC58FA4-EFB3-D54E-B364-724AB8A3417F}"/>
            </ac:spMkLst>
          </pc:spChg>
          <pc:spChg chg="mod">
            <ac:chgData name="Victor Cheng" userId="494350ef4944c44a" providerId="LiveId" clId="{5824D4C2-B5DC-480E-A6F4-70E61E4404A2}" dt="2024-02-04T15:13:54.911" v="2711" actId="207"/>
            <ac:spMkLst>
              <pc:docMk/>
              <pc:sldMasterMk cId="3304512607" sldId="2147483697"/>
              <pc:sldLayoutMk cId="330471521" sldId="2147483729"/>
              <ac:spMk id="20" creationId="{AB0879C4-70DA-FF4B-8D9F-A3526B10605F}"/>
            </ac:spMkLst>
          </pc:spChg>
          <pc:spChg chg="mod">
            <ac:chgData name="Victor Cheng" userId="494350ef4944c44a" providerId="LiveId" clId="{5824D4C2-B5DC-480E-A6F4-70E61E4404A2}" dt="2024-02-04T15:13:54.911" v="2711" actId="207"/>
            <ac:spMkLst>
              <pc:docMk/>
              <pc:sldMasterMk cId="3304512607" sldId="2147483697"/>
              <pc:sldLayoutMk cId="330471521" sldId="2147483729"/>
              <ac:spMk id="21" creationId="{B55D21B7-245B-C446-B48C-12FD1B91E84E}"/>
            </ac:spMkLst>
          </pc:spChg>
          <pc:spChg chg="mod">
            <ac:chgData name="Victor Cheng" userId="494350ef4944c44a" providerId="LiveId" clId="{5824D4C2-B5DC-480E-A6F4-70E61E4404A2}" dt="2024-02-04T15:13:54.911" v="2711" actId="207"/>
            <ac:spMkLst>
              <pc:docMk/>
              <pc:sldMasterMk cId="3304512607" sldId="2147483697"/>
              <pc:sldLayoutMk cId="330471521" sldId="2147483729"/>
              <ac:spMk id="23" creationId="{8FF36AD9-01F4-EE4F-B94A-3705C7A99284}"/>
            </ac:spMkLst>
          </pc:spChg>
          <pc:spChg chg="mod">
            <ac:chgData name="Victor Cheng" userId="494350ef4944c44a" providerId="LiveId" clId="{5824D4C2-B5DC-480E-A6F4-70E61E4404A2}" dt="2024-02-04T15:13:54.911" v="2711" actId="207"/>
            <ac:spMkLst>
              <pc:docMk/>
              <pc:sldMasterMk cId="3304512607" sldId="2147483697"/>
              <pc:sldLayoutMk cId="330471521" sldId="2147483729"/>
              <ac:spMk id="25" creationId="{838850AC-101D-A042-870A-F54579971C72}"/>
            </ac:spMkLst>
          </pc:spChg>
          <pc:spChg chg="mod">
            <ac:chgData name="Victor Cheng" userId="494350ef4944c44a" providerId="LiveId" clId="{5824D4C2-B5DC-480E-A6F4-70E61E4404A2}" dt="2024-02-04T15:13:54.911" v="2711" actId="207"/>
            <ac:spMkLst>
              <pc:docMk/>
              <pc:sldMasterMk cId="3304512607" sldId="2147483697"/>
              <pc:sldLayoutMk cId="330471521" sldId="2147483729"/>
              <ac:spMk id="27" creationId="{1B8F3441-0DC9-1A4C-81D7-65FF7A4D8725}"/>
            </ac:spMkLst>
          </pc:spChg>
          <pc:spChg chg="mod">
            <ac:chgData name="Victor Cheng" userId="494350ef4944c44a" providerId="LiveId" clId="{5824D4C2-B5DC-480E-A6F4-70E61E4404A2}" dt="2024-02-04T15:13:54.911" v="2711" actId="207"/>
            <ac:spMkLst>
              <pc:docMk/>
              <pc:sldMasterMk cId="3304512607" sldId="2147483697"/>
              <pc:sldLayoutMk cId="330471521" sldId="2147483729"/>
              <ac:spMk id="28" creationId="{2FC2229B-1252-4947-93ED-9417816B6C74}"/>
            </ac:spMkLst>
          </pc:spChg>
          <pc:spChg chg="mod">
            <ac:chgData name="Victor Cheng" userId="494350ef4944c44a" providerId="LiveId" clId="{5824D4C2-B5DC-480E-A6F4-70E61E4404A2}" dt="2024-02-04T15:13:54.911" v="2711" actId="207"/>
            <ac:spMkLst>
              <pc:docMk/>
              <pc:sldMasterMk cId="3304512607" sldId="2147483697"/>
              <pc:sldLayoutMk cId="330471521" sldId="2147483729"/>
              <ac:spMk id="29" creationId="{E5C7B3F6-4F7E-664A-ABA7-D103291A01EB}"/>
            </ac:spMkLst>
          </pc:spChg>
          <pc:spChg chg="mod">
            <ac:chgData name="Victor Cheng" userId="494350ef4944c44a" providerId="LiveId" clId="{5824D4C2-B5DC-480E-A6F4-70E61E4404A2}" dt="2024-02-04T15:13:54.911" v="2711" actId="207"/>
            <ac:spMkLst>
              <pc:docMk/>
              <pc:sldMasterMk cId="3304512607" sldId="2147483697"/>
              <pc:sldLayoutMk cId="330471521" sldId="2147483729"/>
              <ac:spMk id="30" creationId="{50E74CCF-69C0-204C-AC23-BA4E4E4D956E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3:58.036" v="2712" actId="207"/>
          <pc:sldLayoutMkLst>
            <pc:docMk/>
            <pc:sldMasterMk cId="3304512607" sldId="2147483697"/>
            <pc:sldLayoutMk cId="1202809173" sldId="2147483730"/>
          </pc:sldLayoutMkLst>
          <pc:spChg chg="mod">
            <ac:chgData name="Victor Cheng" userId="494350ef4944c44a" providerId="LiveId" clId="{5824D4C2-B5DC-480E-A6F4-70E61E4404A2}" dt="2024-02-04T15:13:58.036" v="2712" actId="207"/>
            <ac:spMkLst>
              <pc:docMk/>
              <pc:sldMasterMk cId="3304512607" sldId="2147483697"/>
              <pc:sldLayoutMk cId="1202809173" sldId="2147483730"/>
              <ac:spMk id="3" creationId="{C0083BDA-E85C-8444-8C63-F45AAD005980}"/>
            </ac:spMkLst>
          </pc:spChg>
          <pc:spChg chg="mod">
            <ac:chgData name="Victor Cheng" userId="494350ef4944c44a" providerId="LiveId" clId="{5824D4C2-B5DC-480E-A6F4-70E61E4404A2}" dt="2024-02-04T15:13:58.036" v="2712" actId="207"/>
            <ac:spMkLst>
              <pc:docMk/>
              <pc:sldMasterMk cId="3304512607" sldId="2147483697"/>
              <pc:sldLayoutMk cId="1202809173" sldId="2147483730"/>
              <ac:spMk id="6" creationId="{3BCCFF7F-905D-E446-BED0-C30486C7F8C3}"/>
            </ac:spMkLst>
          </pc:spChg>
          <pc:spChg chg="mod">
            <ac:chgData name="Victor Cheng" userId="494350ef4944c44a" providerId="LiveId" clId="{5824D4C2-B5DC-480E-A6F4-70E61E4404A2}" dt="2024-02-04T15:13:58.036" v="2712" actId="207"/>
            <ac:spMkLst>
              <pc:docMk/>
              <pc:sldMasterMk cId="3304512607" sldId="2147483697"/>
              <pc:sldLayoutMk cId="1202809173" sldId="2147483730"/>
              <ac:spMk id="7" creationId="{A278A247-E44F-9E44-9D03-66CCC45EB887}"/>
            </ac:spMkLst>
          </pc:spChg>
          <pc:spChg chg="mod">
            <ac:chgData name="Victor Cheng" userId="494350ef4944c44a" providerId="LiveId" clId="{5824D4C2-B5DC-480E-A6F4-70E61E4404A2}" dt="2024-02-04T15:13:58.036" v="2712" actId="207"/>
            <ac:spMkLst>
              <pc:docMk/>
              <pc:sldMasterMk cId="3304512607" sldId="2147483697"/>
              <pc:sldLayoutMk cId="1202809173" sldId="2147483730"/>
              <ac:spMk id="8" creationId="{C67C4845-87BB-7E41-B4B1-6301213FED72}"/>
            </ac:spMkLst>
          </pc:spChg>
          <pc:spChg chg="mod">
            <ac:chgData name="Victor Cheng" userId="494350ef4944c44a" providerId="LiveId" clId="{5824D4C2-B5DC-480E-A6F4-70E61E4404A2}" dt="2024-02-04T15:13:58.036" v="2712" actId="207"/>
            <ac:spMkLst>
              <pc:docMk/>
              <pc:sldMasterMk cId="3304512607" sldId="2147483697"/>
              <pc:sldLayoutMk cId="1202809173" sldId="2147483730"/>
              <ac:spMk id="9" creationId="{CC3A9060-1062-3F45-B7FF-347668524478}"/>
            </ac:spMkLst>
          </pc:spChg>
          <pc:spChg chg="mod">
            <ac:chgData name="Victor Cheng" userId="494350ef4944c44a" providerId="LiveId" clId="{5824D4C2-B5DC-480E-A6F4-70E61E4404A2}" dt="2024-02-04T15:13:58.036" v="2712" actId="207"/>
            <ac:spMkLst>
              <pc:docMk/>
              <pc:sldMasterMk cId="3304512607" sldId="2147483697"/>
              <pc:sldLayoutMk cId="1202809173" sldId="2147483730"/>
              <ac:spMk id="10" creationId="{4AA96C79-CC8E-234F-86E7-36A96874C686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4:01.894" v="2713" actId="207"/>
          <pc:sldLayoutMkLst>
            <pc:docMk/>
            <pc:sldMasterMk cId="3304512607" sldId="2147483697"/>
            <pc:sldLayoutMk cId="542008610" sldId="2147483731"/>
          </pc:sldLayoutMkLst>
          <pc:spChg chg="mod">
            <ac:chgData name="Victor Cheng" userId="494350ef4944c44a" providerId="LiveId" clId="{5824D4C2-B5DC-480E-A6F4-70E61E4404A2}" dt="2024-02-04T15:14:01.894" v="2713" actId="207"/>
            <ac:spMkLst>
              <pc:docMk/>
              <pc:sldMasterMk cId="3304512607" sldId="2147483697"/>
              <pc:sldLayoutMk cId="542008610" sldId="2147483731"/>
              <ac:spMk id="3" creationId="{F19A7615-891E-934C-B376-A45A27A4BB12}"/>
            </ac:spMkLst>
          </pc:spChg>
          <pc:spChg chg="mod">
            <ac:chgData name="Victor Cheng" userId="494350ef4944c44a" providerId="LiveId" clId="{5824D4C2-B5DC-480E-A6F4-70E61E4404A2}" dt="2024-02-04T15:14:01.894" v="2713" actId="207"/>
            <ac:spMkLst>
              <pc:docMk/>
              <pc:sldMasterMk cId="3304512607" sldId="2147483697"/>
              <pc:sldLayoutMk cId="542008610" sldId="2147483731"/>
              <ac:spMk id="5" creationId="{A907360D-4F98-694E-972F-6DD438B636E4}"/>
            </ac:spMkLst>
          </pc:spChg>
          <pc:spChg chg="mod">
            <ac:chgData name="Victor Cheng" userId="494350ef4944c44a" providerId="LiveId" clId="{5824D4C2-B5DC-480E-A6F4-70E61E4404A2}" dt="2024-02-04T15:14:01.894" v="2713" actId="207"/>
            <ac:spMkLst>
              <pc:docMk/>
              <pc:sldMasterMk cId="3304512607" sldId="2147483697"/>
              <pc:sldLayoutMk cId="542008610" sldId="2147483731"/>
              <ac:spMk id="7" creationId="{C7B58B5C-6A8C-4B40-A015-FB7BF3C3B0D1}"/>
            </ac:spMkLst>
          </pc:spChg>
          <pc:spChg chg="mod">
            <ac:chgData name="Victor Cheng" userId="494350ef4944c44a" providerId="LiveId" clId="{5824D4C2-B5DC-480E-A6F4-70E61E4404A2}" dt="2024-02-04T15:14:01.894" v="2713" actId="207"/>
            <ac:spMkLst>
              <pc:docMk/>
              <pc:sldMasterMk cId="3304512607" sldId="2147483697"/>
              <pc:sldLayoutMk cId="542008610" sldId="2147483731"/>
              <ac:spMk id="9" creationId="{E68BD5BE-B3F7-F04F-8185-396178CD976A}"/>
            </ac:spMkLst>
          </pc:spChg>
          <pc:spChg chg="mod">
            <ac:chgData name="Victor Cheng" userId="494350ef4944c44a" providerId="LiveId" clId="{5824D4C2-B5DC-480E-A6F4-70E61E4404A2}" dt="2024-02-04T15:14:01.894" v="2713" actId="207"/>
            <ac:spMkLst>
              <pc:docMk/>
              <pc:sldMasterMk cId="3304512607" sldId="2147483697"/>
              <pc:sldLayoutMk cId="542008610" sldId="2147483731"/>
              <ac:spMk id="10" creationId="{F0457ED6-7FBE-E941-BB1C-62439019DF71}"/>
            </ac:spMkLst>
          </pc:spChg>
          <pc:spChg chg="mod">
            <ac:chgData name="Victor Cheng" userId="494350ef4944c44a" providerId="LiveId" clId="{5824D4C2-B5DC-480E-A6F4-70E61E4404A2}" dt="2024-02-04T15:14:01.894" v="2713" actId="207"/>
            <ac:spMkLst>
              <pc:docMk/>
              <pc:sldMasterMk cId="3304512607" sldId="2147483697"/>
              <pc:sldLayoutMk cId="542008610" sldId="2147483731"/>
              <ac:spMk id="11" creationId="{A6CBA62C-206B-9746-9B48-38457BD7F5C3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4:10.049" v="2714" actId="207"/>
          <pc:sldLayoutMkLst>
            <pc:docMk/>
            <pc:sldMasterMk cId="3304512607" sldId="2147483697"/>
            <pc:sldLayoutMk cId="38755136" sldId="2147483732"/>
          </pc:sldLayoutMkLst>
          <pc:spChg chg="mod">
            <ac:chgData name="Victor Cheng" userId="494350ef4944c44a" providerId="LiveId" clId="{5824D4C2-B5DC-480E-A6F4-70E61E4404A2}" dt="2024-02-04T15:14:10.049" v="2714" actId="207"/>
            <ac:spMkLst>
              <pc:docMk/>
              <pc:sldMasterMk cId="3304512607" sldId="2147483697"/>
              <pc:sldLayoutMk cId="38755136" sldId="2147483732"/>
              <ac:spMk id="3" creationId="{C96B4E74-9D1B-0546-921C-3CF1D78F115B}"/>
            </ac:spMkLst>
          </pc:spChg>
          <pc:spChg chg="mod">
            <ac:chgData name="Victor Cheng" userId="494350ef4944c44a" providerId="LiveId" clId="{5824D4C2-B5DC-480E-A6F4-70E61E4404A2}" dt="2024-02-04T15:14:10.049" v="2714" actId="207"/>
            <ac:spMkLst>
              <pc:docMk/>
              <pc:sldMasterMk cId="3304512607" sldId="2147483697"/>
              <pc:sldLayoutMk cId="38755136" sldId="2147483732"/>
              <ac:spMk id="9" creationId="{814C31CA-6A99-1746-AD1E-6C0A88327F87}"/>
            </ac:spMkLst>
          </pc:spChg>
          <pc:spChg chg="mod">
            <ac:chgData name="Victor Cheng" userId="494350ef4944c44a" providerId="LiveId" clId="{5824D4C2-B5DC-480E-A6F4-70E61E4404A2}" dt="2024-02-04T15:14:10.049" v="2714" actId="207"/>
            <ac:spMkLst>
              <pc:docMk/>
              <pc:sldMasterMk cId="3304512607" sldId="2147483697"/>
              <pc:sldLayoutMk cId="38755136" sldId="2147483732"/>
              <ac:spMk id="10" creationId="{FF0B836A-EDC9-DA4E-B290-B57537077CD6}"/>
            </ac:spMkLst>
          </pc:spChg>
          <pc:spChg chg="mod">
            <ac:chgData name="Victor Cheng" userId="494350ef4944c44a" providerId="LiveId" clId="{5824D4C2-B5DC-480E-A6F4-70E61E4404A2}" dt="2024-02-04T15:14:10.049" v="2714" actId="207"/>
            <ac:spMkLst>
              <pc:docMk/>
              <pc:sldMasterMk cId="3304512607" sldId="2147483697"/>
              <pc:sldLayoutMk cId="38755136" sldId="2147483732"/>
              <ac:spMk id="17" creationId="{090A5D6E-EA70-384A-8241-47A4C29925B0}"/>
            </ac:spMkLst>
          </pc:spChg>
          <pc:spChg chg="mod">
            <ac:chgData name="Victor Cheng" userId="494350ef4944c44a" providerId="LiveId" clId="{5824D4C2-B5DC-480E-A6F4-70E61E4404A2}" dt="2024-02-04T15:14:10.049" v="2714" actId="207"/>
            <ac:spMkLst>
              <pc:docMk/>
              <pc:sldMasterMk cId="3304512607" sldId="2147483697"/>
              <pc:sldLayoutMk cId="38755136" sldId="2147483732"/>
              <ac:spMk id="18" creationId="{51B02A05-8115-1C49-8046-084A36E3AFA5}"/>
            </ac:spMkLst>
          </pc:spChg>
          <pc:spChg chg="mod">
            <ac:chgData name="Victor Cheng" userId="494350ef4944c44a" providerId="LiveId" clId="{5824D4C2-B5DC-480E-A6F4-70E61E4404A2}" dt="2024-02-04T15:14:10.049" v="2714" actId="207"/>
            <ac:spMkLst>
              <pc:docMk/>
              <pc:sldMasterMk cId="3304512607" sldId="2147483697"/>
              <pc:sldLayoutMk cId="38755136" sldId="2147483732"/>
              <ac:spMk id="20" creationId="{726D3DC0-29F6-E14F-8949-DA0DC6084736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29:30.726" v="3010" actId="207"/>
          <pc:sldLayoutMkLst>
            <pc:docMk/>
            <pc:sldMasterMk cId="3304512607" sldId="2147483697"/>
            <pc:sldLayoutMk cId="3828621447" sldId="2147483733"/>
          </pc:sldLayoutMkLst>
          <pc:spChg chg="mod">
            <ac:chgData name="Victor Cheng" userId="494350ef4944c44a" providerId="LiveId" clId="{5824D4C2-B5DC-480E-A6F4-70E61E4404A2}" dt="2024-02-04T15:29:30.726" v="3010" actId="207"/>
            <ac:spMkLst>
              <pc:docMk/>
              <pc:sldMasterMk cId="3304512607" sldId="2147483697"/>
              <pc:sldLayoutMk cId="3828621447" sldId="2147483733"/>
              <ac:spMk id="2" creationId="{33CF04CA-232A-6E40-8DDD-0849BD232C6E}"/>
            </ac:spMkLst>
          </pc:spChg>
          <pc:spChg chg="mod">
            <ac:chgData name="Victor Cheng" userId="494350ef4944c44a" providerId="LiveId" clId="{5824D4C2-B5DC-480E-A6F4-70E61E4404A2}" dt="2024-02-04T15:14:13.232" v="2715" actId="207"/>
            <ac:spMkLst>
              <pc:docMk/>
              <pc:sldMasterMk cId="3304512607" sldId="2147483697"/>
              <pc:sldLayoutMk cId="3828621447" sldId="2147483733"/>
              <ac:spMk id="6" creationId="{A5442793-ED69-AD49-AF37-7529722086CB}"/>
            </ac:spMkLst>
          </pc:spChg>
          <pc:spChg chg="mod">
            <ac:chgData name="Victor Cheng" userId="494350ef4944c44a" providerId="LiveId" clId="{5824D4C2-B5DC-480E-A6F4-70E61E4404A2}" dt="2024-02-04T15:14:13.232" v="2715" actId="207"/>
            <ac:spMkLst>
              <pc:docMk/>
              <pc:sldMasterMk cId="3304512607" sldId="2147483697"/>
              <pc:sldLayoutMk cId="3828621447" sldId="2147483733"/>
              <ac:spMk id="8" creationId="{0EAF1ED0-CF3C-F740-B3F1-115E0C914015}"/>
            </ac:spMkLst>
          </pc:spChg>
          <pc:spChg chg="mod">
            <ac:chgData name="Victor Cheng" userId="494350ef4944c44a" providerId="LiveId" clId="{5824D4C2-B5DC-480E-A6F4-70E61E4404A2}" dt="2024-02-04T15:14:13.232" v="2715" actId="207"/>
            <ac:spMkLst>
              <pc:docMk/>
              <pc:sldMasterMk cId="3304512607" sldId="2147483697"/>
              <pc:sldLayoutMk cId="3828621447" sldId="2147483733"/>
              <ac:spMk id="9" creationId="{5CA38CD0-A2DF-4144-89EA-0260B81B35B4}"/>
            </ac:spMkLst>
          </pc:spChg>
          <pc:spChg chg="mod">
            <ac:chgData name="Victor Cheng" userId="494350ef4944c44a" providerId="LiveId" clId="{5824D4C2-B5DC-480E-A6F4-70E61E4404A2}" dt="2024-02-04T15:14:13.232" v="2715" actId="207"/>
            <ac:spMkLst>
              <pc:docMk/>
              <pc:sldMasterMk cId="3304512607" sldId="2147483697"/>
              <pc:sldLayoutMk cId="3828621447" sldId="2147483733"/>
              <ac:spMk id="10" creationId="{AC5F3F65-DEC4-0148-BFD4-7C3EF6B18622}"/>
            </ac:spMkLst>
          </pc:spChg>
          <pc:spChg chg="mod">
            <ac:chgData name="Victor Cheng" userId="494350ef4944c44a" providerId="LiveId" clId="{5824D4C2-B5DC-480E-A6F4-70E61E4404A2}" dt="2024-02-04T15:14:13.232" v="2715" actId="207"/>
            <ac:spMkLst>
              <pc:docMk/>
              <pc:sldMasterMk cId="3304512607" sldId="2147483697"/>
              <pc:sldLayoutMk cId="3828621447" sldId="2147483733"/>
              <ac:spMk id="11" creationId="{AB77258F-2E40-EF47-96B1-F16647D5FC1E}"/>
            </ac:spMkLst>
          </pc:spChg>
          <pc:spChg chg="mod">
            <ac:chgData name="Victor Cheng" userId="494350ef4944c44a" providerId="LiveId" clId="{5824D4C2-B5DC-480E-A6F4-70E61E4404A2}" dt="2024-02-04T15:14:13.232" v="2715" actId="207"/>
            <ac:spMkLst>
              <pc:docMk/>
              <pc:sldMasterMk cId="3304512607" sldId="2147483697"/>
              <pc:sldLayoutMk cId="3828621447" sldId="2147483733"/>
              <ac:spMk id="13" creationId="{0D9F4E19-8AEE-3346-9C81-BEAAB3535584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29:34.634" v="3011" actId="207"/>
          <pc:sldLayoutMkLst>
            <pc:docMk/>
            <pc:sldMasterMk cId="3304512607" sldId="2147483697"/>
            <pc:sldLayoutMk cId="2337678641" sldId="2147483734"/>
          </pc:sldLayoutMkLst>
          <pc:spChg chg="mod">
            <ac:chgData name="Victor Cheng" userId="494350ef4944c44a" providerId="LiveId" clId="{5824D4C2-B5DC-480E-A6F4-70E61E4404A2}" dt="2024-02-04T15:29:34.634" v="3011" actId="207"/>
            <ac:spMkLst>
              <pc:docMk/>
              <pc:sldMasterMk cId="3304512607" sldId="2147483697"/>
              <pc:sldLayoutMk cId="2337678641" sldId="2147483734"/>
              <ac:spMk id="2" creationId="{0C6F0517-3901-B845-8CC8-F9AC155615EB}"/>
            </ac:spMkLst>
          </pc:spChg>
          <pc:spChg chg="mod">
            <ac:chgData name="Victor Cheng" userId="494350ef4944c44a" providerId="LiveId" clId="{5824D4C2-B5DC-480E-A6F4-70E61E4404A2}" dt="2024-02-04T15:14:16.507" v="2716" actId="207"/>
            <ac:spMkLst>
              <pc:docMk/>
              <pc:sldMasterMk cId="3304512607" sldId="2147483697"/>
              <pc:sldLayoutMk cId="2337678641" sldId="2147483734"/>
              <ac:spMk id="3" creationId="{C011E259-EABF-4E42-B61A-80E7F386E0D8}"/>
            </ac:spMkLst>
          </pc:spChg>
          <pc:spChg chg="mod">
            <ac:chgData name="Victor Cheng" userId="494350ef4944c44a" providerId="LiveId" clId="{5824D4C2-B5DC-480E-A6F4-70E61E4404A2}" dt="2024-02-04T15:14:16.507" v="2716" actId="207"/>
            <ac:spMkLst>
              <pc:docMk/>
              <pc:sldMasterMk cId="3304512607" sldId="2147483697"/>
              <pc:sldLayoutMk cId="2337678641" sldId="2147483734"/>
              <ac:spMk id="7" creationId="{C2BDBAE6-1929-5448-AA24-FBF7494A1D42}"/>
            </ac:spMkLst>
          </pc:spChg>
          <pc:spChg chg="mod">
            <ac:chgData name="Victor Cheng" userId="494350ef4944c44a" providerId="LiveId" clId="{5824D4C2-B5DC-480E-A6F4-70E61E4404A2}" dt="2024-02-04T15:14:16.507" v="2716" actId="207"/>
            <ac:spMkLst>
              <pc:docMk/>
              <pc:sldMasterMk cId="3304512607" sldId="2147483697"/>
              <pc:sldLayoutMk cId="2337678641" sldId="2147483734"/>
              <ac:spMk id="8" creationId="{1DA2F7E5-5EBE-AD41-B2D5-A8E8C9A26A3C}"/>
            </ac:spMkLst>
          </pc:spChg>
          <pc:spChg chg="mod">
            <ac:chgData name="Victor Cheng" userId="494350ef4944c44a" providerId="LiveId" clId="{5824D4C2-B5DC-480E-A6F4-70E61E4404A2}" dt="2024-02-04T15:14:16.507" v="2716" actId="207"/>
            <ac:spMkLst>
              <pc:docMk/>
              <pc:sldMasterMk cId="3304512607" sldId="2147483697"/>
              <pc:sldLayoutMk cId="2337678641" sldId="2147483734"/>
              <ac:spMk id="10" creationId="{6B641339-615F-6048-AF9E-618B144DED43}"/>
            </ac:spMkLst>
          </pc:spChg>
          <pc:spChg chg="mod">
            <ac:chgData name="Victor Cheng" userId="494350ef4944c44a" providerId="LiveId" clId="{5824D4C2-B5DC-480E-A6F4-70E61E4404A2}" dt="2024-02-04T15:14:16.507" v="2716" actId="207"/>
            <ac:spMkLst>
              <pc:docMk/>
              <pc:sldMasterMk cId="3304512607" sldId="2147483697"/>
              <pc:sldLayoutMk cId="2337678641" sldId="2147483734"/>
              <ac:spMk id="12" creationId="{E4A10DBA-F79F-E745-B0BB-A2252642F731}"/>
            </ac:spMkLst>
          </pc:spChg>
          <pc:spChg chg="mod">
            <ac:chgData name="Victor Cheng" userId="494350ef4944c44a" providerId="LiveId" clId="{5824D4C2-B5DC-480E-A6F4-70E61E4404A2}" dt="2024-02-04T15:14:16.507" v="2716" actId="207"/>
            <ac:spMkLst>
              <pc:docMk/>
              <pc:sldMasterMk cId="3304512607" sldId="2147483697"/>
              <pc:sldLayoutMk cId="2337678641" sldId="2147483734"/>
              <ac:spMk id="13" creationId="{D7D5CA06-7135-F24F-941B-7399DEFCC2C3}"/>
            </ac:spMkLst>
          </pc:spChg>
          <pc:spChg chg="mod">
            <ac:chgData name="Victor Cheng" userId="494350ef4944c44a" providerId="LiveId" clId="{5824D4C2-B5DC-480E-A6F4-70E61E4404A2}" dt="2024-02-04T15:14:16.507" v="2716" actId="207"/>
            <ac:spMkLst>
              <pc:docMk/>
              <pc:sldMasterMk cId="3304512607" sldId="2147483697"/>
              <pc:sldLayoutMk cId="2337678641" sldId="2147483734"/>
              <ac:spMk id="14" creationId="{246BD1FB-3F3C-CE44-A499-E36FC6662590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29:37.431" v="3012" actId="207"/>
          <pc:sldLayoutMkLst>
            <pc:docMk/>
            <pc:sldMasterMk cId="3304512607" sldId="2147483697"/>
            <pc:sldLayoutMk cId="3852290329" sldId="2147483735"/>
          </pc:sldLayoutMkLst>
          <pc:spChg chg="mod">
            <ac:chgData name="Victor Cheng" userId="494350ef4944c44a" providerId="LiveId" clId="{5824D4C2-B5DC-480E-A6F4-70E61E4404A2}" dt="2024-02-04T15:29:37.431" v="3012" actId="207"/>
            <ac:spMkLst>
              <pc:docMk/>
              <pc:sldMasterMk cId="3304512607" sldId="2147483697"/>
              <pc:sldLayoutMk cId="3852290329" sldId="2147483735"/>
              <ac:spMk id="2" creationId="{6AD43887-9F23-2D49-878C-992D7FF34185}"/>
            </ac:spMkLst>
          </pc:spChg>
          <pc:spChg chg="mod">
            <ac:chgData name="Victor Cheng" userId="494350ef4944c44a" providerId="LiveId" clId="{5824D4C2-B5DC-480E-A6F4-70E61E4404A2}" dt="2024-02-04T15:14:22.993" v="2717" actId="207"/>
            <ac:spMkLst>
              <pc:docMk/>
              <pc:sldMasterMk cId="3304512607" sldId="2147483697"/>
              <pc:sldLayoutMk cId="3852290329" sldId="2147483735"/>
              <ac:spMk id="3" creationId="{BA754789-11AE-334C-8688-05B278727A39}"/>
            </ac:spMkLst>
          </pc:spChg>
          <pc:spChg chg="mod">
            <ac:chgData name="Victor Cheng" userId="494350ef4944c44a" providerId="LiveId" clId="{5824D4C2-B5DC-480E-A6F4-70E61E4404A2}" dt="2024-02-04T15:14:22.993" v="2717" actId="207"/>
            <ac:spMkLst>
              <pc:docMk/>
              <pc:sldMasterMk cId="3304512607" sldId="2147483697"/>
              <pc:sldLayoutMk cId="3852290329" sldId="2147483735"/>
              <ac:spMk id="4" creationId="{53A0377C-1B29-324C-A5E5-11E411826E4C}"/>
            </ac:spMkLst>
          </pc:spChg>
          <pc:spChg chg="mod">
            <ac:chgData name="Victor Cheng" userId="494350ef4944c44a" providerId="LiveId" clId="{5824D4C2-B5DC-480E-A6F4-70E61E4404A2}" dt="2024-02-04T15:14:22.993" v="2717" actId="207"/>
            <ac:spMkLst>
              <pc:docMk/>
              <pc:sldMasterMk cId="3304512607" sldId="2147483697"/>
              <pc:sldLayoutMk cId="3852290329" sldId="2147483735"/>
              <ac:spMk id="5" creationId="{33F06AB5-4CEB-4649-BC3D-DC3651D96F1F}"/>
            </ac:spMkLst>
          </pc:spChg>
          <pc:spChg chg="mod">
            <ac:chgData name="Victor Cheng" userId="494350ef4944c44a" providerId="LiveId" clId="{5824D4C2-B5DC-480E-A6F4-70E61E4404A2}" dt="2024-02-04T15:14:22.993" v="2717" actId="207"/>
            <ac:spMkLst>
              <pc:docMk/>
              <pc:sldMasterMk cId="3304512607" sldId="2147483697"/>
              <pc:sldLayoutMk cId="3852290329" sldId="2147483735"/>
              <ac:spMk id="6" creationId="{47B95B0D-9635-1945-BE8E-0BD000863503}"/>
            </ac:spMkLst>
          </pc:spChg>
          <pc:spChg chg="mod">
            <ac:chgData name="Victor Cheng" userId="494350ef4944c44a" providerId="LiveId" clId="{5824D4C2-B5DC-480E-A6F4-70E61E4404A2}" dt="2024-02-04T15:14:22.993" v="2717" actId="207"/>
            <ac:spMkLst>
              <pc:docMk/>
              <pc:sldMasterMk cId="3304512607" sldId="2147483697"/>
              <pc:sldLayoutMk cId="3852290329" sldId="2147483735"/>
              <ac:spMk id="7" creationId="{279EDDEB-02FD-AF4B-AC14-52A19DF5006D}"/>
            </ac:spMkLst>
          </pc:spChg>
          <pc:spChg chg="mod">
            <ac:chgData name="Victor Cheng" userId="494350ef4944c44a" providerId="LiveId" clId="{5824D4C2-B5DC-480E-A6F4-70E61E4404A2}" dt="2024-02-04T15:14:22.993" v="2717" actId="207"/>
            <ac:spMkLst>
              <pc:docMk/>
              <pc:sldMasterMk cId="3304512607" sldId="2147483697"/>
              <pc:sldLayoutMk cId="3852290329" sldId="2147483735"/>
              <ac:spMk id="10" creationId="{ECFD5F88-E57E-4E46-A689-6E496B69EB91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29:40.162" v="3013" actId="207"/>
          <pc:sldLayoutMkLst>
            <pc:docMk/>
            <pc:sldMasterMk cId="3304512607" sldId="2147483697"/>
            <pc:sldLayoutMk cId="3496524379" sldId="2147483736"/>
          </pc:sldLayoutMkLst>
          <pc:spChg chg="mod">
            <ac:chgData name="Victor Cheng" userId="494350ef4944c44a" providerId="LiveId" clId="{5824D4C2-B5DC-480E-A6F4-70E61E4404A2}" dt="2024-02-04T15:29:40.162" v="3013" actId="207"/>
            <ac:spMkLst>
              <pc:docMk/>
              <pc:sldMasterMk cId="3304512607" sldId="2147483697"/>
              <pc:sldLayoutMk cId="3496524379" sldId="2147483736"/>
              <ac:spMk id="2" creationId="{8AA59D47-9113-5F44-BA52-A42F9DFDDA69}"/>
            </ac:spMkLst>
          </pc:spChg>
          <pc:spChg chg="mod">
            <ac:chgData name="Victor Cheng" userId="494350ef4944c44a" providerId="LiveId" clId="{5824D4C2-B5DC-480E-A6F4-70E61E4404A2}" dt="2024-02-04T15:14:25.922" v="2718" actId="207"/>
            <ac:spMkLst>
              <pc:docMk/>
              <pc:sldMasterMk cId="3304512607" sldId="2147483697"/>
              <pc:sldLayoutMk cId="3496524379" sldId="2147483736"/>
              <ac:spMk id="3" creationId="{599127F5-28FD-2D4B-A901-01548017852D}"/>
            </ac:spMkLst>
          </pc:spChg>
          <pc:spChg chg="mod">
            <ac:chgData name="Victor Cheng" userId="494350ef4944c44a" providerId="LiveId" clId="{5824D4C2-B5DC-480E-A6F4-70E61E4404A2}" dt="2024-02-04T15:14:25.922" v="2718" actId="207"/>
            <ac:spMkLst>
              <pc:docMk/>
              <pc:sldMasterMk cId="3304512607" sldId="2147483697"/>
              <pc:sldLayoutMk cId="3496524379" sldId="2147483736"/>
              <ac:spMk id="8" creationId="{7020BCB7-168D-6C4F-B62C-963C6F7C6C3E}"/>
            </ac:spMkLst>
          </pc:spChg>
          <pc:spChg chg="mod">
            <ac:chgData name="Victor Cheng" userId="494350ef4944c44a" providerId="LiveId" clId="{5824D4C2-B5DC-480E-A6F4-70E61E4404A2}" dt="2024-02-04T15:14:25.922" v="2718" actId="207"/>
            <ac:spMkLst>
              <pc:docMk/>
              <pc:sldMasterMk cId="3304512607" sldId="2147483697"/>
              <pc:sldLayoutMk cId="3496524379" sldId="2147483736"/>
              <ac:spMk id="9" creationId="{EE07AD77-E6E0-A341-A134-24F7F4F1607C}"/>
            </ac:spMkLst>
          </pc:spChg>
          <pc:spChg chg="mod">
            <ac:chgData name="Victor Cheng" userId="494350ef4944c44a" providerId="LiveId" clId="{5824D4C2-B5DC-480E-A6F4-70E61E4404A2}" dt="2024-02-04T15:14:25.922" v="2718" actId="207"/>
            <ac:spMkLst>
              <pc:docMk/>
              <pc:sldMasterMk cId="3304512607" sldId="2147483697"/>
              <pc:sldLayoutMk cId="3496524379" sldId="2147483736"/>
              <ac:spMk id="10" creationId="{6D839105-CEE1-0A45-B793-049225F23739}"/>
            </ac:spMkLst>
          </pc:spChg>
          <pc:spChg chg="mod">
            <ac:chgData name="Victor Cheng" userId="494350ef4944c44a" providerId="LiveId" clId="{5824D4C2-B5DC-480E-A6F4-70E61E4404A2}" dt="2024-02-04T15:14:25.922" v="2718" actId="207"/>
            <ac:spMkLst>
              <pc:docMk/>
              <pc:sldMasterMk cId="3304512607" sldId="2147483697"/>
              <pc:sldLayoutMk cId="3496524379" sldId="2147483736"/>
              <ac:spMk id="11" creationId="{45CAD3AA-6551-6444-B515-78C525D3829E}"/>
            </ac:spMkLst>
          </pc:spChg>
          <pc:spChg chg="mod">
            <ac:chgData name="Victor Cheng" userId="494350ef4944c44a" providerId="LiveId" clId="{5824D4C2-B5DC-480E-A6F4-70E61E4404A2}" dt="2024-02-04T15:14:25.922" v="2718" actId="207"/>
            <ac:spMkLst>
              <pc:docMk/>
              <pc:sldMasterMk cId="3304512607" sldId="2147483697"/>
              <pc:sldLayoutMk cId="3496524379" sldId="2147483736"/>
              <ac:spMk id="12" creationId="{84BBDF46-A1F7-094F-8783-0C1542B2B9FB}"/>
            </ac:spMkLst>
          </pc:spChg>
          <pc:spChg chg="mod">
            <ac:chgData name="Victor Cheng" userId="494350ef4944c44a" providerId="LiveId" clId="{5824D4C2-B5DC-480E-A6F4-70E61E4404A2}" dt="2024-02-04T15:14:25.922" v="2718" actId="207"/>
            <ac:spMkLst>
              <pc:docMk/>
              <pc:sldMasterMk cId="3304512607" sldId="2147483697"/>
              <pc:sldLayoutMk cId="3496524379" sldId="2147483736"/>
              <ac:spMk id="13" creationId="{DCDD6B4D-E2B9-3144-AB00-E135265D2B9C}"/>
            </ac:spMkLst>
          </pc:spChg>
          <pc:spChg chg="mod">
            <ac:chgData name="Victor Cheng" userId="494350ef4944c44a" providerId="LiveId" clId="{5824D4C2-B5DC-480E-A6F4-70E61E4404A2}" dt="2024-02-04T15:14:25.922" v="2718" actId="207"/>
            <ac:spMkLst>
              <pc:docMk/>
              <pc:sldMasterMk cId="3304512607" sldId="2147483697"/>
              <pc:sldLayoutMk cId="3496524379" sldId="2147483736"/>
              <ac:spMk id="14" creationId="{E6CDF131-B369-D841-AACF-F8BE9BE6E589}"/>
            </ac:spMkLst>
          </pc:spChg>
          <pc:spChg chg="mod">
            <ac:chgData name="Victor Cheng" userId="494350ef4944c44a" providerId="LiveId" clId="{5824D4C2-B5DC-480E-A6F4-70E61E4404A2}" dt="2024-02-04T15:14:25.922" v="2718" actId="207"/>
            <ac:spMkLst>
              <pc:docMk/>
              <pc:sldMasterMk cId="3304512607" sldId="2147483697"/>
              <pc:sldLayoutMk cId="3496524379" sldId="2147483736"/>
              <ac:spMk id="15" creationId="{8628411C-BAAB-CE4B-9AF9-1D09592923AA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29:42.455" v="3014" actId="207"/>
          <pc:sldLayoutMkLst>
            <pc:docMk/>
            <pc:sldMasterMk cId="3304512607" sldId="2147483697"/>
            <pc:sldLayoutMk cId="2911537557" sldId="2147483737"/>
          </pc:sldLayoutMkLst>
          <pc:spChg chg="mod">
            <ac:chgData name="Victor Cheng" userId="494350ef4944c44a" providerId="LiveId" clId="{5824D4C2-B5DC-480E-A6F4-70E61E4404A2}" dt="2024-02-04T15:29:42.455" v="3014" actId="207"/>
            <ac:spMkLst>
              <pc:docMk/>
              <pc:sldMasterMk cId="3304512607" sldId="2147483697"/>
              <pc:sldLayoutMk cId="2911537557" sldId="2147483737"/>
              <ac:spMk id="2" creationId="{E4118F86-A962-C947-8058-1113BE131697}"/>
            </ac:spMkLst>
          </pc:spChg>
          <pc:spChg chg="mod">
            <ac:chgData name="Victor Cheng" userId="494350ef4944c44a" providerId="LiveId" clId="{5824D4C2-B5DC-480E-A6F4-70E61E4404A2}" dt="2024-02-04T15:14:29.858" v="2719" actId="207"/>
            <ac:spMkLst>
              <pc:docMk/>
              <pc:sldMasterMk cId="3304512607" sldId="2147483697"/>
              <pc:sldLayoutMk cId="2911537557" sldId="2147483737"/>
              <ac:spMk id="3" creationId="{C20310A2-962C-8042-B7B6-11BD17365B6D}"/>
            </ac:spMkLst>
          </pc:spChg>
          <pc:spChg chg="mod">
            <ac:chgData name="Victor Cheng" userId="494350ef4944c44a" providerId="LiveId" clId="{5824D4C2-B5DC-480E-A6F4-70E61E4404A2}" dt="2024-02-04T15:14:29.858" v="2719" actId="207"/>
            <ac:spMkLst>
              <pc:docMk/>
              <pc:sldMasterMk cId="3304512607" sldId="2147483697"/>
              <pc:sldLayoutMk cId="2911537557" sldId="2147483737"/>
              <ac:spMk id="5" creationId="{F36A0682-E451-034A-A7FC-3F23A913EDA7}"/>
            </ac:spMkLst>
          </pc:spChg>
          <pc:spChg chg="mod">
            <ac:chgData name="Victor Cheng" userId="494350ef4944c44a" providerId="LiveId" clId="{5824D4C2-B5DC-480E-A6F4-70E61E4404A2}" dt="2024-02-04T15:14:29.858" v="2719" actId="207"/>
            <ac:spMkLst>
              <pc:docMk/>
              <pc:sldMasterMk cId="3304512607" sldId="2147483697"/>
              <pc:sldLayoutMk cId="2911537557" sldId="2147483737"/>
              <ac:spMk id="7" creationId="{D1EFDBE6-DF84-5849-B102-349FC96EEDD0}"/>
            </ac:spMkLst>
          </pc:spChg>
          <pc:spChg chg="mod">
            <ac:chgData name="Victor Cheng" userId="494350ef4944c44a" providerId="LiveId" clId="{5824D4C2-B5DC-480E-A6F4-70E61E4404A2}" dt="2024-02-04T15:14:29.858" v="2719" actId="207"/>
            <ac:spMkLst>
              <pc:docMk/>
              <pc:sldMasterMk cId="3304512607" sldId="2147483697"/>
              <pc:sldLayoutMk cId="2911537557" sldId="2147483737"/>
              <ac:spMk id="9" creationId="{B878306A-BBEB-3541-A9B9-F329D9D8AAC0}"/>
            </ac:spMkLst>
          </pc:spChg>
          <pc:spChg chg="mod">
            <ac:chgData name="Victor Cheng" userId="494350ef4944c44a" providerId="LiveId" clId="{5824D4C2-B5DC-480E-A6F4-70E61E4404A2}" dt="2024-02-04T15:14:29.858" v="2719" actId="207"/>
            <ac:spMkLst>
              <pc:docMk/>
              <pc:sldMasterMk cId="3304512607" sldId="2147483697"/>
              <pc:sldLayoutMk cId="2911537557" sldId="2147483737"/>
              <ac:spMk id="10" creationId="{4B4F52B7-E48A-5D4D-BB1F-B417450C0D2A}"/>
            </ac:spMkLst>
          </pc:spChg>
          <pc:spChg chg="mod">
            <ac:chgData name="Victor Cheng" userId="494350ef4944c44a" providerId="LiveId" clId="{5824D4C2-B5DC-480E-A6F4-70E61E4404A2}" dt="2024-02-04T15:14:29.858" v="2719" actId="207"/>
            <ac:spMkLst>
              <pc:docMk/>
              <pc:sldMasterMk cId="3304512607" sldId="2147483697"/>
              <pc:sldLayoutMk cId="2911537557" sldId="2147483737"/>
              <ac:spMk id="11" creationId="{80DB3F16-68EF-0443-B423-0A9AE4D65135}"/>
            </ac:spMkLst>
          </pc:spChg>
          <pc:spChg chg="mod">
            <ac:chgData name="Victor Cheng" userId="494350ef4944c44a" providerId="LiveId" clId="{5824D4C2-B5DC-480E-A6F4-70E61E4404A2}" dt="2024-02-04T15:14:29.858" v="2719" actId="207"/>
            <ac:spMkLst>
              <pc:docMk/>
              <pc:sldMasterMk cId="3304512607" sldId="2147483697"/>
              <pc:sldLayoutMk cId="2911537557" sldId="2147483737"/>
              <ac:spMk id="15" creationId="{A4314B71-4FBB-3640-9E4F-8C328F5D6E4F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29:47.996" v="3015" actId="207"/>
          <pc:sldLayoutMkLst>
            <pc:docMk/>
            <pc:sldMasterMk cId="3304512607" sldId="2147483697"/>
            <pc:sldLayoutMk cId="2452969091" sldId="2147483738"/>
          </pc:sldLayoutMkLst>
          <pc:spChg chg="mod">
            <ac:chgData name="Victor Cheng" userId="494350ef4944c44a" providerId="LiveId" clId="{5824D4C2-B5DC-480E-A6F4-70E61E4404A2}" dt="2024-02-04T15:29:47.996" v="3015" actId="207"/>
            <ac:spMkLst>
              <pc:docMk/>
              <pc:sldMasterMk cId="3304512607" sldId="2147483697"/>
              <pc:sldLayoutMk cId="2452969091" sldId="2147483738"/>
              <ac:spMk id="2" creationId="{9F9351E0-F45C-3C44-8DFB-54A5DB833E35}"/>
            </ac:spMkLst>
          </pc:spChg>
          <pc:spChg chg="mod">
            <ac:chgData name="Victor Cheng" userId="494350ef4944c44a" providerId="LiveId" clId="{5824D4C2-B5DC-480E-A6F4-70E61E4404A2}" dt="2024-02-04T15:14:33.861" v="2720" actId="207"/>
            <ac:spMkLst>
              <pc:docMk/>
              <pc:sldMasterMk cId="3304512607" sldId="2147483697"/>
              <pc:sldLayoutMk cId="2452969091" sldId="2147483738"/>
              <ac:spMk id="3" creationId="{25636DF8-F278-BE47-8513-D6249B684023}"/>
            </ac:spMkLst>
          </pc:spChg>
          <pc:spChg chg="mod">
            <ac:chgData name="Victor Cheng" userId="494350ef4944c44a" providerId="LiveId" clId="{5824D4C2-B5DC-480E-A6F4-70E61E4404A2}" dt="2024-02-04T15:14:33.861" v="2720" actId="207"/>
            <ac:spMkLst>
              <pc:docMk/>
              <pc:sldMasterMk cId="3304512607" sldId="2147483697"/>
              <pc:sldLayoutMk cId="2452969091" sldId="2147483738"/>
              <ac:spMk id="5" creationId="{921BDAD1-6B32-E34B-873A-9BDACC57F439}"/>
            </ac:spMkLst>
          </pc:spChg>
          <pc:spChg chg="mod">
            <ac:chgData name="Victor Cheng" userId="494350ef4944c44a" providerId="LiveId" clId="{5824D4C2-B5DC-480E-A6F4-70E61E4404A2}" dt="2024-02-04T15:14:33.861" v="2720" actId="207"/>
            <ac:spMkLst>
              <pc:docMk/>
              <pc:sldMasterMk cId="3304512607" sldId="2147483697"/>
              <pc:sldLayoutMk cId="2452969091" sldId="2147483738"/>
              <ac:spMk id="7" creationId="{CE3C966A-B1BA-4D48-AF2F-34C95F6394D4}"/>
            </ac:spMkLst>
          </pc:spChg>
          <pc:spChg chg="mod">
            <ac:chgData name="Victor Cheng" userId="494350ef4944c44a" providerId="LiveId" clId="{5824D4C2-B5DC-480E-A6F4-70E61E4404A2}" dt="2024-02-04T15:14:33.861" v="2720" actId="207"/>
            <ac:spMkLst>
              <pc:docMk/>
              <pc:sldMasterMk cId="3304512607" sldId="2147483697"/>
              <pc:sldLayoutMk cId="2452969091" sldId="2147483738"/>
              <ac:spMk id="10" creationId="{B3069340-A32F-2842-AB13-A755ACFAAB3B}"/>
            </ac:spMkLst>
          </pc:spChg>
          <pc:spChg chg="mod">
            <ac:chgData name="Victor Cheng" userId="494350ef4944c44a" providerId="LiveId" clId="{5824D4C2-B5DC-480E-A6F4-70E61E4404A2}" dt="2024-02-04T15:14:33.861" v="2720" actId="207"/>
            <ac:spMkLst>
              <pc:docMk/>
              <pc:sldMasterMk cId="3304512607" sldId="2147483697"/>
              <pc:sldLayoutMk cId="2452969091" sldId="2147483738"/>
              <ac:spMk id="12" creationId="{50F215A1-881B-1441-B8FA-25E763A58F9D}"/>
            </ac:spMkLst>
          </pc:spChg>
          <pc:spChg chg="mod">
            <ac:chgData name="Victor Cheng" userId="494350ef4944c44a" providerId="LiveId" clId="{5824D4C2-B5DC-480E-A6F4-70E61E4404A2}" dt="2024-02-04T15:14:33.861" v="2720" actId="207"/>
            <ac:spMkLst>
              <pc:docMk/>
              <pc:sldMasterMk cId="3304512607" sldId="2147483697"/>
              <pc:sldLayoutMk cId="2452969091" sldId="2147483738"/>
              <ac:spMk id="13" creationId="{A9F10A51-9139-734F-BCA0-EA142BD6649C}"/>
            </ac:spMkLst>
          </pc:spChg>
          <pc:spChg chg="mod">
            <ac:chgData name="Victor Cheng" userId="494350ef4944c44a" providerId="LiveId" clId="{5824D4C2-B5DC-480E-A6F4-70E61E4404A2}" dt="2024-02-04T15:14:33.861" v="2720" actId="207"/>
            <ac:spMkLst>
              <pc:docMk/>
              <pc:sldMasterMk cId="3304512607" sldId="2147483697"/>
              <pc:sldLayoutMk cId="2452969091" sldId="2147483738"/>
              <ac:spMk id="14" creationId="{5FC3AF82-F6F4-A24A-84F1-111335B6298E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29:51.050" v="3016" actId="207"/>
          <pc:sldLayoutMkLst>
            <pc:docMk/>
            <pc:sldMasterMk cId="3304512607" sldId="2147483697"/>
            <pc:sldLayoutMk cId="91024476" sldId="2147483739"/>
          </pc:sldLayoutMkLst>
          <pc:spChg chg="mod">
            <ac:chgData name="Victor Cheng" userId="494350ef4944c44a" providerId="LiveId" clId="{5824D4C2-B5DC-480E-A6F4-70E61E4404A2}" dt="2024-02-04T15:29:51.050" v="3016" actId="207"/>
            <ac:spMkLst>
              <pc:docMk/>
              <pc:sldMasterMk cId="3304512607" sldId="2147483697"/>
              <pc:sldLayoutMk cId="91024476" sldId="2147483739"/>
              <ac:spMk id="2" creationId="{76A8EAA9-38B5-084E-96B1-531CADC3608A}"/>
            </ac:spMkLst>
          </pc:spChg>
          <pc:spChg chg="mod">
            <ac:chgData name="Victor Cheng" userId="494350ef4944c44a" providerId="LiveId" clId="{5824D4C2-B5DC-480E-A6F4-70E61E4404A2}" dt="2024-02-04T15:14:38.739" v="2721" actId="207"/>
            <ac:spMkLst>
              <pc:docMk/>
              <pc:sldMasterMk cId="3304512607" sldId="2147483697"/>
              <pc:sldLayoutMk cId="91024476" sldId="2147483739"/>
              <ac:spMk id="3" creationId="{D2AA692C-8252-0040-8BB0-94F6A2648629}"/>
            </ac:spMkLst>
          </pc:spChg>
          <pc:spChg chg="mod">
            <ac:chgData name="Victor Cheng" userId="494350ef4944c44a" providerId="LiveId" clId="{5824D4C2-B5DC-480E-A6F4-70E61E4404A2}" dt="2024-02-04T15:14:38.739" v="2721" actId="207"/>
            <ac:spMkLst>
              <pc:docMk/>
              <pc:sldMasterMk cId="3304512607" sldId="2147483697"/>
              <pc:sldLayoutMk cId="91024476" sldId="2147483739"/>
              <ac:spMk id="5" creationId="{67E22BE5-89CF-9A40-8682-F004B5BB3E6D}"/>
            </ac:spMkLst>
          </pc:spChg>
          <pc:spChg chg="mod">
            <ac:chgData name="Victor Cheng" userId="494350ef4944c44a" providerId="LiveId" clId="{5824D4C2-B5DC-480E-A6F4-70E61E4404A2}" dt="2024-02-04T15:14:38.739" v="2721" actId="207"/>
            <ac:spMkLst>
              <pc:docMk/>
              <pc:sldMasterMk cId="3304512607" sldId="2147483697"/>
              <pc:sldLayoutMk cId="91024476" sldId="2147483739"/>
              <ac:spMk id="6" creationId="{FD091801-1472-1240-9F97-8BFC34AAD090}"/>
            </ac:spMkLst>
          </pc:spChg>
          <pc:spChg chg="mod">
            <ac:chgData name="Victor Cheng" userId="494350ef4944c44a" providerId="LiveId" clId="{5824D4C2-B5DC-480E-A6F4-70E61E4404A2}" dt="2024-02-04T15:14:38.739" v="2721" actId="207"/>
            <ac:spMkLst>
              <pc:docMk/>
              <pc:sldMasterMk cId="3304512607" sldId="2147483697"/>
              <pc:sldLayoutMk cId="91024476" sldId="2147483739"/>
              <ac:spMk id="7" creationId="{FE217839-08D8-3049-A424-5785F0582E9D}"/>
            </ac:spMkLst>
          </pc:spChg>
          <pc:spChg chg="mod">
            <ac:chgData name="Victor Cheng" userId="494350ef4944c44a" providerId="LiveId" clId="{5824D4C2-B5DC-480E-A6F4-70E61E4404A2}" dt="2024-02-04T15:14:38.739" v="2721" actId="207"/>
            <ac:spMkLst>
              <pc:docMk/>
              <pc:sldMasterMk cId="3304512607" sldId="2147483697"/>
              <pc:sldLayoutMk cId="91024476" sldId="2147483739"/>
              <ac:spMk id="8" creationId="{38D2E1F6-A5F8-9D47-802D-951B497E7A01}"/>
            </ac:spMkLst>
          </pc:spChg>
          <pc:spChg chg="mod">
            <ac:chgData name="Victor Cheng" userId="494350ef4944c44a" providerId="LiveId" clId="{5824D4C2-B5DC-480E-A6F4-70E61E4404A2}" dt="2024-02-04T15:14:38.739" v="2721" actId="207"/>
            <ac:spMkLst>
              <pc:docMk/>
              <pc:sldMasterMk cId="3304512607" sldId="2147483697"/>
              <pc:sldLayoutMk cId="91024476" sldId="2147483739"/>
              <ac:spMk id="10" creationId="{B393FADB-47BD-F640-9094-D7FED7321D84}"/>
            </ac:spMkLst>
          </pc:spChg>
          <pc:spChg chg="mod">
            <ac:chgData name="Victor Cheng" userId="494350ef4944c44a" providerId="LiveId" clId="{5824D4C2-B5DC-480E-A6F4-70E61E4404A2}" dt="2024-02-04T15:14:38.739" v="2721" actId="207"/>
            <ac:spMkLst>
              <pc:docMk/>
              <pc:sldMasterMk cId="3304512607" sldId="2147483697"/>
              <pc:sldLayoutMk cId="91024476" sldId="2147483739"/>
              <ac:spMk id="12" creationId="{EF0DCFAC-4DA7-FB4E-B9DF-39AAEE769B24}"/>
            </ac:spMkLst>
          </pc:spChg>
          <pc:spChg chg="mod">
            <ac:chgData name="Victor Cheng" userId="494350ef4944c44a" providerId="LiveId" clId="{5824D4C2-B5DC-480E-A6F4-70E61E4404A2}" dt="2024-02-04T15:14:38.739" v="2721" actId="207"/>
            <ac:spMkLst>
              <pc:docMk/>
              <pc:sldMasterMk cId="3304512607" sldId="2147483697"/>
              <pc:sldLayoutMk cId="91024476" sldId="2147483739"/>
              <ac:spMk id="13" creationId="{783F1B88-4A1C-ED47-AF27-3A4C68ABFEB3}"/>
            </ac:spMkLst>
          </pc:spChg>
          <pc:spChg chg="mod">
            <ac:chgData name="Victor Cheng" userId="494350ef4944c44a" providerId="LiveId" clId="{5824D4C2-B5DC-480E-A6F4-70E61E4404A2}" dt="2024-02-04T15:14:38.739" v="2721" actId="207"/>
            <ac:spMkLst>
              <pc:docMk/>
              <pc:sldMasterMk cId="3304512607" sldId="2147483697"/>
              <pc:sldLayoutMk cId="91024476" sldId="2147483739"/>
              <ac:spMk id="15" creationId="{6FE8EB8F-7164-7B49-8A7A-06323530D581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29:54.510" v="3017" actId="207"/>
          <pc:sldLayoutMkLst>
            <pc:docMk/>
            <pc:sldMasterMk cId="3304512607" sldId="2147483697"/>
            <pc:sldLayoutMk cId="3889420158" sldId="2147483740"/>
          </pc:sldLayoutMkLst>
          <pc:spChg chg="mod">
            <ac:chgData name="Victor Cheng" userId="494350ef4944c44a" providerId="LiveId" clId="{5824D4C2-B5DC-480E-A6F4-70E61E4404A2}" dt="2024-02-04T15:29:54.510" v="3017" actId="207"/>
            <ac:spMkLst>
              <pc:docMk/>
              <pc:sldMasterMk cId="3304512607" sldId="2147483697"/>
              <pc:sldLayoutMk cId="3889420158" sldId="2147483740"/>
              <ac:spMk id="2" creationId="{F8D52591-31C6-5640-B94B-1B679F516EB5}"/>
            </ac:spMkLst>
          </pc:spChg>
          <pc:spChg chg="mod">
            <ac:chgData name="Victor Cheng" userId="494350ef4944c44a" providerId="LiveId" clId="{5824D4C2-B5DC-480E-A6F4-70E61E4404A2}" dt="2024-02-04T15:14:45.508" v="2722" actId="207"/>
            <ac:spMkLst>
              <pc:docMk/>
              <pc:sldMasterMk cId="3304512607" sldId="2147483697"/>
              <pc:sldLayoutMk cId="3889420158" sldId="2147483740"/>
              <ac:spMk id="3" creationId="{BCF370B2-0B5C-5D4C-B6B9-9E6669EFE8C2}"/>
            </ac:spMkLst>
          </pc:spChg>
          <pc:spChg chg="mod">
            <ac:chgData name="Victor Cheng" userId="494350ef4944c44a" providerId="LiveId" clId="{5824D4C2-B5DC-480E-A6F4-70E61E4404A2}" dt="2024-02-04T15:14:45.508" v="2722" actId="207"/>
            <ac:spMkLst>
              <pc:docMk/>
              <pc:sldMasterMk cId="3304512607" sldId="2147483697"/>
              <pc:sldLayoutMk cId="3889420158" sldId="2147483740"/>
              <ac:spMk id="5" creationId="{6188B1F9-5933-F942-9107-F416962A6EC4}"/>
            </ac:spMkLst>
          </pc:spChg>
          <pc:spChg chg="mod">
            <ac:chgData name="Victor Cheng" userId="494350ef4944c44a" providerId="LiveId" clId="{5824D4C2-B5DC-480E-A6F4-70E61E4404A2}" dt="2024-02-04T15:14:45.508" v="2722" actId="207"/>
            <ac:spMkLst>
              <pc:docMk/>
              <pc:sldMasterMk cId="3304512607" sldId="2147483697"/>
              <pc:sldLayoutMk cId="3889420158" sldId="2147483740"/>
              <ac:spMk id="17" creationId="{691C80B4-B726-2241-8DDA-EE5FDC07EFAD}"/>
            </ac:spMkLst>
          </pc:spChg>
          <pc:spChg chg="mod">
            <ac:chgData name="Victor Cheng" userId="494350ef4944c44a" providerId="LiveId" clId="{5824D4C2-B5DC-480E-A6F4-70E61E4404A2}" dt="2024-02-04T15:14:45.508" v="2722" actId="207"/>
            <ac:spMkLst>
              <pc:docMk/>
              <pc:sldMasterMk cId="3304512607" sldId="2147483697"/>
              <pc:sldLayoutMk cId="3889420158" sldId="2147483740"/>
              <ac:spMk id="18" creationId="{3FEA159E-879F-E34A-B503-4421704AEECC}"/>
            </ac:spMkLst>
          </pc:spChg>
          <pc:spChg chg="mod">
            <ac:chgData name="Victor Cheng" userId="494350ef4944c44a" providerId="LiveId" clId="{5824D4C2-B5DC-480E-A6F4-70E61E4404A2}" dt="2024-02-04T15:14:45.508" v="2722" actId="207"/>
            <ac:spMkLst>
              <pc:docMk/>
              <pc:sldMasterMk cId="3304512607" sldId="2147483697"/>
              <pc:sldLayoutMk cId="3889420158" sldId="2147483740"/>
              <ac:spMk id="19" creationId="{58173D2B-8897-2A44-9C3D-82ADE5F86E91}"/>
            </ac:spMkLst>
          </pc:spChg>
          <pc:spChg chg="mod">
            <ac:chgData name="Victor Cheng" userId="494350ef4944c44a" providerId="LiveId" clId="{5824D4C2-B5DC-480E-A6F4-70E61E4404A2}" dt="2024-02-04T15:14:45.508" v="2722" actId="207"/>
            <ac:spMkLst>
              <pc:docMk/>
              <pc:sldMasterMk cId="3304512607" sldId="2147483697"/>
              <pc:sldLayoutMk cId="3889420158" sldId="2147483740"/>
              <ac:spMk id="21" creationId="{A83AC58C-C0AC-584F-80B5-F8143141ACCE}"/>
            </ac:spMkLst>
          </pc:spChg>
          <pc:spChg chg="mod">
            <ac:chgData name="Victor Cheng" userId="494350ef4944c44a" providerId="LiveId" clId="{5824D4C2-B5DC-480E-A6F4-70E61E4404A2}" dt="2024-02-04T15:14:45.508" v="2722" actId="207"/>
            <ac:spMkLst>
              <pc:docMk/>
              <pc:sldMasterMk cId="3304512607" sldId="2147483697"/>
              <pc:sldLayoutMk cId="3889420158" sldId="2147483740"/>
              <ac:spMk id="22" creationId="{B4F256A9-3B23-BE4F-ADB9-78F875BE476D}"/>
            </ac:spMkLst>
          </pc:spChg>
          <pc:spChg chg="mod">
            <ac:chgData name="Victor Cheng" userId="494350ef4944c44a" providerId="LiveId" clId="{5824D4C2-B5DC-480E-A6F4-70E61E4404A2}" dt="2024-02-04T15:14:45.508" v="2722" actId="207"/>
            <ac:spMkLst>
              <pc:docMk/>
              <pc:sldMasterMk cId="3304512607" sldId="2147483697"/>
              <pc:sldLayoutMk cId="3889420158" sldId="2147483740"/>
              <ac:spMk id="23" creationId="{662882CF-139D-0247-B857-65386195CEAA}"/>
            </ac:spMkLst>
          </pc:spChg>
          <pc:spChg chg="mod">
            <ac:chgData name="Victor Cheng" userId="494350ef4944c44a" providerId="LiveId" clId="{5824D4C2-B5DC-480E-A6F4-70E61E4404A2}" dt="2024-02-04T15:14:45.508" v="2722" actId="207"/>
            <ac:spMkLst>
              <pc:docMk/>
              <pc:sldMasterMk cId="3304512607" sldId="2147483697"/>
              <pc:sldLayoutMk cId="3889420158" sldId="2147483740"/>
              <ac:spMk id="24" creationId="{773A7BDA-3845-0643-8DFB-55C95B6A559D}"/>
            </ac:spMkLst>
          </pc:spChg>
          <pc:spChg chg="mod">
            <ac:chgData name="Victor Cheng" userId="494350ef4944c44a" providerId="LiveId" clId="{5824D4C2-B5DC-480E-A6F4-70E61E4404A2}" dt="2024-02-04T15:14:45.508" v="2722" actId="207"/>
            <ac:spMkLst>
              <pc:docMk/>
              <pc:sldMasterMk cId="3304512607" sldId="2147483697"/>
              <pc:sldLayoutMk cId="3889420158" sldId="2147483740"/>
              <ac:spMk id="26" creationId="{0B5EA5B7-31AF-374F-B2AE-0834DD35A048}"/>
            </ac:spMkLst>
          </pc:spChg>
          <pc:spChg chg="mod">
            <ac:chgData name="Victor Cheng" userId="494350ef4944c44a" providerId="LiveId" clId="{5824D4C2-B5DC-480E-A6F4-70E61E4404A2}" dt="2024-02-04T15:14:45.508" v="2722" actId="207"/>
            <ac:spMkLst>
              <pc:docMk/>
              <pc:sldMasterMk cId="3304512607" sldId="2147483697"/>
              <pc:sldLayoutMk cId="3889420158" sldId="2147483740"/>
              <ac:spMk id="28" creationId="{C4392FCF-C459-C341-AEFE-438CDFDB6953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29:58.781" v="3018" actId="207"/>
          <pc:sldLayoutMkLst>
            <pc:docMk/>
            <pc:sldMasterMk cId="3304512607" sldId="2147483697"/>
            <pc:sldLayoutMk cId="3021510621" sldId="2147483741"/>
          </pc:sldLayoutMkLst>
          <pc:spChg chg="mod">
            <ac:chgData name="Victor Cheng" userId="494350ef4944c44a" providerId="LiveId" clId="{5824D4C2-B5DC-480E-A6F4-70E61E4404A2}" dt="2024-02-04T15:29:58.781" v="3018" actId="207"/>
            <ac:spMkLst>
              <pc:docMk/>
              <pc:sldMasterMk cId="3304512607" sldId="2147483697"/>
              <pc:sldLayoutMk cId="3021510621" sldId="2147483741"/>
              <ac:spMk id="2" creationId="{6F26DE2F-B77E-2A4E-AA80-55BF6B753BAC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3" creationId="{9850E389-F748-AA49-8049-FDB03177BA99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7" creationId="{1A6E178F-2608-1F46-B532-6C5554CCD50E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8" creationId="{AAF43B00-8F62-6540-BF68-F6BF1BCFA407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10" creationId="{A239D1FC-6E8B-EF47-B945-57E44211C8EE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24" creationId="{CBC5E6C5-E96B-DA4E-B59F-65AB5E707FC1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25" creationId="{55D665AE-AB53-024A-B64D-90C68D7AA5CD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27" creationId="{C397A967-3514-584E-BA85-5B4B1B8D730A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29" creationId="{C24BFA40-ECFD-FE4E-84C1-A74F8BA62993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30" creationId="{9FB3047D-4A3B-4B41-B771-3248103F53C2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32" creationId="{52546502-66B4-C143-897C-FE46C508D747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33" creationId="{13EBCC53-C373-AC42-BE22-D6F88E732DF7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36" creationId="{16C01B14-11C8-C342-977D-0B130376A99E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38" creationId="{0BA6D816-0227-1145-B4E4-CD6AD4873907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41" creationId="{6F5DF03E-C79E-0C4F-82BB-27AEA4AB90FE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42" creationId="{59913B17-A532-A949-8F59-5CA0B6F4D863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46" creationId="{33E458B9-C0BE-144D-B21C-E3E6029C8A84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49" creationId="{D6273425-F0DC-604F-A86D-C6F0EB3A40E3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50" creationId="{BB94B265-20C9-5C40-B353-D2B7A82F5A81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52" creationId="{870D76A9-3A54-194A-A5DC-390B3934D180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55" creationId="{EEC7811F-E3F9-8D40-81DB-A1A0C9AAE1DD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57" creationId="{EB8328B6-A9BE-6A40-8B0D-7066F57B6CEE}"/>
            </ac:spMkLst>
          </pc:spChg>
          <pc:spChg chg="mod">
            <ac:chgData name="Victor Cheng" userId="494350ef4944c44a" providerId="LiveId" clId="{5824D4C2-B5DC-480E-A6F4-70E61E4404A2}" dt="2024-02-04T15:14:49.930" v="2723" actId="207"/>
            <ac:spMkLst>
              <pc:docMk/>
              <pc:sldMasterMk cId="3304512607" sldId="2147483697"/>
              <pc:sldLayoutMk cId="3021510621" sldId="2147483741"/>
              <ac:spMk id="58" creationId="{F16AE0FF-3FB6-4840-B393-6CD31768516F}"/>
            </ac:spMkLst>
          </pc:spChg>
        </pc:sldLayoutChg>
        <pc:sldLayoutChg chg="modSp add mod replId">
          <pc:chgData name="Victor Cheng" userId="494350ef4944c44a" providerId="LiveId" clId="{5824D4C2-B5DC-480E-A6F4-70E61E4404A2}" dt="2024-02-04T15:14:54.429" v="2724" actId="207"/>
          <pc:sldLayoutMkLst>
            <pc:docMk/>
            <pc:sldMasterMk cId="3304512607" sldId="2147483697"/>
            <pc:sldLayoutMk cId="3757557681" sldId="2147483742"/>
          </pc:sldLayoutMkLst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3" creationId="{5A9ED79C-937B-5444-BE23-66C1C9399745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4" creationId="{14DC08E0-80D4-884C-BEFE-353FD1ABBEA2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5" creationId="{B28CB1E1-4125-7243-9D2C-5EE1233F620F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6" creationId="{09343390-F29C-0F4B-B7AD-007865C92867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7" creationId="{6930DA27-FCD7-2045-823E-1DA034254EF8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8" creationId="{1655545E-A567-1A4A-97A0-2491B257C958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9" creationId="{F0F0257E-5EBB-B840-BD29-F0FFE937A60E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10" creationId="{3167943F-A2DE-6943-8BEA-6F5D31EE37D3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11" creationId="{E0AFE627-81D9-7742-B936-3ED116072A3D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12" creationId="{ED9040DD-E280-F349-A667-A3B4EA1DD9A0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13" creationId="{93BE1F10-D735-3447-835B-22C8E1485E95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14" creationId="{0C164645-5570-7E40-A4A6-C318A4E535C7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15" creationId="{807C0B51-A946-F447-82A0-2CD9E3CF8FC2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16" creationId="{006DB9EE-21C4-4B4A-9AF7-BDADD283A66E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17" creationId="{06708B40-7D31-B742-A5E3-C849CD115411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18" creationId="{7BB5D38D-6108-A848-9D45-E54FC632C2D7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19" creationId="{E002963E-3091-3748-9FE4-4019968DD1A2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20" creationId="{5C8C98BF-5525-F942-8060-35443104ED1C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21" creationId="{14B078DF-3302-724F-8035-D752D243B959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22" creationId="{ED885EFF-3EA0-804D-A74C-88166FC77BBA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23" creationId="{9D4A56CE-C44E-7F43-91DE-8B495A8F9CB7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24" creationId="{D1717576-2DA3-8E4C-9355-3FCEA1392040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25" creationId="{A2BF7B12-C66B-3144-B3AD-B3FE0A573C1A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26" creationId="{32F17256-B8AF-6046-9006-7E0E5D0B82D1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27" creationId="{D5FAE7F1-2839-5147-BA0F-BDACA4725730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28" creationId="{3AE397CC-26C0-3640-893F-85201B2579AD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29" creationId="{22479EDF-B69B-E34C-B7A4-F35FDB732413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30" creationId="{14532491-A2ED-FF44-873D-998A52A361E8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31" creationId="{7637C136-3558-444C-99D1-CE922CBD5E1B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32" creationId="{9640F08C-3CF6-9B45-8CDE-287977054FB8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33" creationId="{16629F9C-F308-7140-9C15-E287DE0CCD1D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34" creationId="{566E7F52-4AEB-5648-8044-7DA2A5435030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35" creationId="{13C13E2E-B36C-414E-89E3-995C64F19B62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36" creationId="{BF0C92D5-CD17-7F44-9FB6-0D0CB6F0AB57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37" creationId="{E1EA184B-1A40-1941-B1CD-25B7DA2ECEA1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38" creationId="{CBA88C19-A55A-D74E-B266-9A918C52DC56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39" creationId="{1242646A-2533-BD49-9C52-973AF4D1E864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40" creationId="{39622D4D-5EBA-A54B-BDD2-49BE84460269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41" creationId="{EB2BB178-B102-564E-A339-B3128E573E9D}"/>
            </ac:spMkLst>
          </pc:spChg>
          <pc:spChg chg="mod">
            <ac:chgData name="Victor Cheng" userId="494350ef4944c44a" providerId="LiveId" clId="{5824D4C2-B5DC-480E-A6F4-70E61E4404A2}" dt="2024-02-04T15:14:54.429" v="2724" actId="207"/>
            <ac:spMkLst>
              <pc:docMk/>
              <pc:sldMasterMk cId="3304512607" sldId="2147483697"/>
              <pc:sldLayoutMk cId="3757557681" sldId="2147483742"/>
              <ac:spMk id="42" creationId="{321C3DBF-C54E-B343-9FA3-0EA2E451BE25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06A9ED42-5B64-7112-74F4-783248FEA7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B5479E8-15F2-96AB-ED07-8B3F41087E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1C5C8-66AE-6E4F-89B7-6E776FF9B209}" type="datetimeFigureOut">
              <a:rPr kumimoji="1" lang="zh-CN" altLang="en-US" smtClean="0"/>
              <a:t>2024/3/25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4863041-8A30-AD59-6F57-3D5F5847E2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FBB30BE-B5C6-FAF8-1598-D3D3CCE41E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F58FB2-C7AC-2A4A-84D3-920538353DD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56689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B476C-485B-C24B-8A0F-BD8A23BC516A}" type="datetimeFigureOut">
              <a:rPr kumimoji="1" lang="zh-CN" altLang="en-US" smtClean="0"/>
              <a:t>2024/3/25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A00EE5-CC83-934D-98B5-CEAB42F32E8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13069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结构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">
            <a:extLst>
              <a:ext uri="{FF2B5EF4-FFF2-40B4-BE49-F238E27FC236}">
                <a16:creationId xmlns:a16="http://schemas.microsoft.com/office/drawing/2014/main" id="{614E42DD-F990-654F-822B-6F9D24111A0F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1049336" y="3705851"/>
            <a:ext cx="10093328" cy="1589485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j-ea"/>
                <a:ea typeface="+mj-ea"/>
                <a:cs typeface="+mn-cs"/>
                <a:sym typeface="Helvetica Light"/>
              </a:defRPr>
            </a:lvl1pPr>
          </a:lstStyle>
          <a:p>
            <a:r>
              <a:t>副标题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96E091A6-0268-2E0C-F72B-A6EF3FA2A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336" y="1435100"/>
            <a:ext cx="10093328" cy="2145732"/>
          </a:xfrm>
        </p:spPr>
        <p:txBody>
          <a:bodyPr vert="horz" lIns="71437" tIns="71437" rIns="71437" bIns="71437" rtlCol="0" anchor="b">
            <a:normAutofit/>
          </a:bodyPr>
          <a:lstStyle>
            <a:lvl1pPr algn="ctr">
              <a:defRPr lang="zh-CN" altLang="en-US" sz="600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 indent="0" algn="ctr">
              <a:spcBef>
                <a:spcPts val="0"/>
              </a:spcBef>
              <a:buSzTx/>
              <a:buFont typeface="Arial" panose="020B0604020202020204" pitchFamily="34" charset="0"/>
            </a:pPr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79565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2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">
            <a:extLst>
              <a:ext uri="{FF2B5EF4-FFF2-40B4-BE49-F238E27FC236}">
                <a16:creationId xmlns:a16="http://schemas.microsoft.com/office/drawing/2014/main" id="{BB1B5D37-D761-D249-8690-8F654AA9F9C4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4850950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9" name="副标题">
            <a:extLst>
              <a:ext uri="{FF2B5EF4-FFF2-40B4-BE49-F238E27FC236}">
                <a16:creationId xmlns:a16="http://schemas.microsoft.com/office/drawing/2014/main" id="{2178FA74-12E9-3A45-9AA9-43A04885FE05}"/>
              </a:ext>
            </a:extLst>
          </p:cNvPr>
          <p:cNvSpPr txBox="1">
            <a:spLocks noGrp="1"/>
          </p:cNvSpPr>
          <p:nvPr>
            <p:ph type="body" sz="quarter" idx="26"/>
          </p:nvPr>
        </p:nvSpPr>
        <p:spPr>
          <a:xfrm>
            <a:off x="6291716" y="1172308"/>
            <a:ext cx="4850950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副标题">
            <a:extLst>
              <a:ext uri="{FF2B5EF4-FFF2-40B4-BE49-F238E27FC236}">
                <a16:creationId xmlns:a16="http://schemas.microsoft.com/office/drawing/2014/main" id="{97AFE18D-FFAF-BD41-AADA-BF9D9161157C}"/>
              </a:ext>
            </a:extLst>
          </p:cNvPr>
          <p:cNvSpPr txBox="1">
            <a:spLocks noGrp="1"/>
          </p:cNvSpPr>
          <p:nvPr>
            <p:ph type="body" sz="quarter" idx="23"/>
          </p:nvPr>
        </p:nvSpPr>
        <p:spPr>
          <a:xfrm>
            <a:off x="1049336" y="2739765"/>
            <a:ext cx="4850949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1" name="副标题">
            <a:extLst>
              <a:ext uri="{FF2B5EF4-FFF2-40B4-BE49-F238E27FC236}">
                <a16:creationId xmlns:a16="http://schemas.microsoft.com/office/drawing/2014/main" id="{22FF8AF6-8D66-FD4B-9F9A-ECDF648AE53E}"/>
              </a:ext>
            </a:extLst>
          </p:cNvPr>
          <p:cNvSpPr txBox="1">
            <a:spLocks noGrp="1"/>
          </p:cNvSpPr>
          <p:nvPr>
            <p:ph type="body" sz="quarter" idx="28"/>
          </p:nvPr>
        </p:nvSpPr>
        <p:spPr>
          <a:xfrm>
            <a:off x="6291715" y="2739765"/>
            <a:ext cx="4850949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F46C8D7-D406-AEDA-8567-85E218FF0F8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7970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2段落+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9F755112-4F6C-ED4E-8E4A-A1C315636629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3301465"/>
            <a:ext cx="4850950" cy="816771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副标题">
            <a:extLst>
              <a:ext uri="{FF2B5EF4-FFF2-40B4-BE49-F238E27FC236}">
                <a16:creationId xmlns:a16="http://schemas.microsoft.com/office/drawing/2014/main" id="{279E16F3-43BB-F043-9491-21C3B0833D9F}"/>
              </a:ext>
            </a:extLst>
          </p:cNvPr>
          <p:cNvSpPr txBox="1">
            <a:spLocks noGrp="1"/>
          </p:cNvSpPr>
          <p:nvPr>
            <p:ph type="body" sz="quarter" idx="26"/>
          </p:nvPr>
        </p:nvSpPr>
        <p:spPr>
          <a:xfrm>
            <a:off x="6291716" y="3301465"/>
            <a:ext cx="4850950" cy="816771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5B950DDB-2822-9344-9674-9A23957C816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45587" y="1075073"/>
            <a:ext cx="2087563" cy="20891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7E27690B-BB3E-1849-B6DF-87CADB5FCF27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87969" y="1075073"/>
            <a:ext cx="2087563" cy="20891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副标题">
            <a:extLst>
              <a:ext uri="{FF2B5EF4-FFF2-40B4-BE49-F238E27FC236}">
                <a16:creationId xmlns:a16="http://schemas.microsoft.com/office/drawing/2014/main" id="{A6CC9011-C0C3-A24E-A876-DA6A262EC6D2}"/>
              </a:ext>
            </a:extLst>
          </p:cNvPr>
          <p:cNvSpPr txBox="1">
            <a:spLocks noGrp="1"/>
          </p:cNvSpPr>
          <p:nvPr>
            <p:ph type="body" sz="quarter" idx="29"/>
          </p:nvPr>
        </p:nvSpPr>
        <p:spPr>
          <a:xfrm>
            <a:off x="1049335" y="4263071"/>
            <a:ext cx="4850949" cy="1818063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6B4961A0-F845-5848-83FF-C4CBE9C4C66D}"/>
              </a:ext>
            </a:extLst>
          </p:cNvPr>
          <p:cNvSpPr txBox="1">
            <a:spLocks noGrp="1"/>
          </p:cNvSpPr>
          <p:nvPr>
            <p:ph type="body" sz="quarter" idx="30"/>
          </p:nvPr>
        </p:nvSpPr>
        <p:spPr>
          <a:xfrm>
            <a:off x="6291716" y="4263071"/>
            <a:ext cx="4850949" cy="1818063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A800734-43B5-08AB-7C4B-3A3D68047EF7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0975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3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">
            <a:extLst>
              <a:ext uri="{FF2B5EF4-FFF2-40B4-BE49-F238E27FC236}">
                <a16:creationId xmlns:a16="http://schemas.microsoft.com/office/drawing/2014/main" id="{16CBFDCF-DF2A-6D46-BD20-3E29C60D31C5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3070277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5" name="副标题">
            <a:extLst>
              <a:ext uri="{FF2B5EF4-FFF2-40B4-BE49-F238E27FC236}">
                <a16:creationId xmlns:a16="http://schemas.microsoft.com/office/drawing/2014/main" id="{0718F13E-B04E-3541-ABB6-83F189DE1E51}"/>
              </a:ext>
            </a:extLst>
          </p:cNvPr>
          <p:cNvSpPr txBox="1">
            <a:spLocks noGrp="1"/>
          </p:cNvSpPr>
          <p:nvPr>
            <p:ph type="body" sz="quarter" idx="26"/>
          </p:nvPr>
        </p:nvSpPr>
        <p:spPr>
          <a:xfrm>
            <a:off x="4560861" y="1172308"/>
            <a:ext cx="3070277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7" name="副标题">
            <a:extLst>
              <a:ext uri="{FF2B5EF4-FFF2-40B4-BE49-F238E27FC236}">
                <a16:creationId xmlns:a16="http://schemas.microsoft.com/office/drawing/2014/main" id="{7FBA71C0-4BAA-0A4F-86D7-EC764E1DA82F}"/>
              </a:ext>
            </a:extLst>
          </p:cNvPr>
          <p:cNvSpPr txBox="1">
            <a:spLocks noGrp="1"/>
          </p:cNvSpPr>
          <p:nvPr>
            <p:ph type="body" sz="quarter" idx="28"/>
          </p:nvPr>
        </p:nvSpPr>
        <p:spPr>
          <a:xfrm>
            <a:off x="8072387" y="1172308"/>
            <a:ext cx="3070277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9" name="副标题">
            <a:extLst>
              <a:ext uri="{FF2B5EF4-FFF2-40B4-BE49-F238E27FC236}">
                <a16:creationId xmlns:a16="http://schemas.microsoft.com/office/drawing/2014/main" id="{61E0302D-D286-274F-9A7E-4B8AE8434F8D}"/>
              </a:ext>
            </a:extLst>
          </p:cNvPr>
          <p:cNvSpPr txBox="1">
            <a:spLocks noGrp="1"/>
          </p:cNvSpPr>
          <p:nvPr>
            <p:ph type="body" sz="quarter" idx="23"/>
          </p:nvPr>
        </p:nvSpPr>
        <p:spPr>
          <a:xfrm>
            <a:off x="1049336" y="2739765"/>
            <a:ext cx="3070276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E59DD745-FD3F-7C4C-9823-1FA60EC89CE5}"/>
              </a:ext>
            </a:extLst>
          </p:cNvPr>
          <p:cNvSpPr txBox="1">
            <a:spLocks noGrp="1"/>
          </p:cNvSpPr>
          <p:nvPr>
            <p:ph type="body" sz="quarter" idx="29"/>
          </p:nvPr>
        </p:nvSpPr>
        <p:spPr>
          <a:xfrm>
            <a:off x="4560862" y="2739765"/>
            <a:ext cx="3070276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1" name="副标题">
            <a:extLst>
              <a:ext uri="{FF2B5EF4-FFF2-40B4-BE49-F238E27FC236}">
                <a16:creationId xmlns:a16="http://schemas.microsoft.com/office/drawing/2014/main" id="{880094AB-C19D-7D4B-A1D1-338F4B749D33}"/>
              </a:ext>
            </a:extLst>
          </p:cNvPr>
          <p:cNvSpPr txBox="1">
            <a:spLocks noGrp="1"/>
          </p:cNvSpPr>
          <p:nvPr>
            <p:ph type="body" sz="quarter" idx="30"/>
          </p:nvPr>
        </p:nvSpPr>
        <p:spPr>
          <a:xfrm>
            <a:off x="8072387" y="2739765"/>
            <a:ext cx="3070276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2C222E4-790A-6C91-98BE-B0120A54A730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39007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3段落+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8F7B683F-8FA6-0D48-99A8-60A146B44514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3301465"/>
            <a:ext cx="3070277" cy="816771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副标题">
            <a:extLst>
              <a:ext uri="{FF2B5EF4-FFF2-40B4-BE49-F238E27FC236}">
                <a16:creationId xmlns:a16="http://schemas.microsoft.com/office/drawing/2014/main" id="{EBCC8FB8-34BF-8E47-B566-71794C5D6ECD}"/>
              </a:ext>
            </a:extLst>
          </p:cNvPr>
          <p:cNvSpPr txBox="1">
            <a:spLocks noGrp="1"/>
          </p:cNvSpPr>
          <p:nvPr>
            <p:ph type="body" sz="quarter" idx="26"/>
          </p:nvPr>
        </p:nvSpPr>
        <p:spPr>
          <a:xfrm>
            <a:off x="4560861" y="3301465"/>
            <a:ext cx="3070277" cy="816771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副标题">
            <a:extLst>
              <a:ext uri="{FF2B5EF4-FFF2-40B4-BE49-F238E27FC236}">
                <a16:creationId xmlns:a16="http://schemas.microsoft.com/office/drawing/2014/main" id="{B7C8D68A-B969-A74A-85E6-C121779A8634}"/>
              </a:ext>
            </a:extLst>
          </p:cNvPr>
          <p:cNvSpPr txBox="1">
            <a:spLocks noGrp="1"/>
          </p:cNvSpPr>
          <p:nvPr>
            <p:ph type="body" sz="quarter" idx="28"/>
          </p:nvPr>
        </p:nvSpPr>
        <p:spPr>
          <a:xfrm>
            <a:off x="8072387" y="3301465"/>
            <a:ext cx="3070277" cy="816771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1" name="图片占位符 4">
            <a:extLst>
              <a:ext uri="{FF2B5EF4-FFF2-40B4-BE49-F238E27FC236}">
                <a16:creationId xmlns:a16="http://schemas.microsoft.com/office/drawing/2014/main" id="{D6C14BFF-0504-E342-80EC-A077CD2D937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45587" y="1075073"/>
            <a:ext cx="2087563" cy="20891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2" name="图片占位符 4">
            <a:extLst>
              <a:ext uri="{FF2B5EF4-FFF2-40B4-BE49-F238E27FC236}">
                <a16:creationId xmlns:a16="http://schemas.microsoft.com/office/drawing/2014/main" id="{E0AB6E0C-8D94-454B-889B-321282B6115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657112" y="1075073"/>
            <a:ext cx="2087563" cy="20891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2A3C3EA3-1979-8340-A0B8-2C0CE199C89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168637" y="1075073"/>
            <a:ext cx="2087563" cy="20891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4" name="副标题">
            <a:extLst>
              <a:ext uri="{FF2B5EF4-FFF2-40B4-BE49-F238E27FC236}">
                <a16:creationId xmlns:a16="http://schemas.microsoft.com/office/drawing/2014/main" id="{7004D024-6A27-E648-A693-1D56AEAD358D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6" y="4263071"/>
            <a:ext cx="3070276" cy="1818063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5" name="副标题">
            <a:extLst>
              <a:ext uri="{FF2B5EF4-FFF2-40B4-BE49-F238E27FC236}">
                <a16:creationId xmlns:a16="http://schemas.microsoft.com/office/drawing/2014/main" id="{00B5A822-242A-3B47-9C94-4F7677A6F89E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4560862" y="4263071"/>
            <a:ext cx="3070276" cy="1818063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6" name="副标题">
            <a:extLst>
              <a:ext uri="{FF2B5EF4-FFF2-40B4-BE49-F238E27FC236}">
                <a16:creationId xmlns:a16="http://schemas.microsoft.com/office/drawing/2014/main" id="{F066ED8D-A12E-E94A-BD0E-961A3658E9F8}"/>
              </a:ext>
            </a:extLst>
          </p:cNvPr>
          <p:cNvSpPr txBox="1">
            <a:spLocks noGrp="1"/>
          </p:cNvSpPr>
          <p:nvPr>
            <p:ph type="body" sz="quarter" idx="34"/>
          </p:nvPr>
        </p:nvSpPr>
        <p:spPr>
          <a:xfrm>
            <a:off x="8072387" y="4263071"/>
            <a:ext cx="3070276" cy="1818063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399D912-1152-572E-46A0-C8E2033F218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7719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图-全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4">
            <a:extLst>
              <a:ext uri="{FF2B5EF4-FFF2-40B4-BE49-F238E27FC236}">
                <a16:creationId xmlns:a16="http://schemas.microsoft.com/office/drawing/2014/main" id="{1AF849FB-8540-4145-B4A0-B0B2A827004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14684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1图-横+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">
            <a:extLst>
              <a:ext uri="{FF2B5EF4-FFF2-40B4-BE49-F238E27FC236}">
                <a16:creationId xmlns:a16="http://schemas.microsoft.com/office/drawing/2014/main" id="{66D48318-6FBB-4145-8205-2882D8A9EA7D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2C8F49EB-8C6E-D34C-B71B-60AB2A312EE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9336" y="769552"/>
            <a:ext cx="10093328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317F291-AF9E-29F4-64EA-7002027DBA88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51385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1图-横+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4">
            <a:extLst>
              <a:ext uri="{FF2B5EF4-FFF2-40B4-BE49-F238E27FC236}">
                <a16:creationId xmlns:a16="http://schemas.microsoft.com/office/drawing/2014/main" id="{50D75CC3-0A10-7444-BCC9-87A0F370853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49336" y="769552"/>
            <a:ext cx="10093328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副标题">
            <a:extLst>
              <a:ext uri="{FF2B5EF4-FFF2-40B4-BE49-F238E27FC236}">
                <a16:creationId xmlns:a16="http://schemas.microsoft.com/office/drawing/2014/main" id="{E0DDAF6A-0361-A546-98CA-55FA38E7E74D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副标题">
            <a:extLst>
              <a:ext uri="{FF2B5EF4-FFF2-40B4-BE49-F238E27FC236}">
                <a16:creationId xmlns:a16="http://schemas.microsoft.com/office/drawing/2014/main" id="{945AA141-8451-2C46-9394-D2A8BE69EF57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5657800"/>
            <a:ext cx="10093328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E304044-F889-AE72-3D6D-657A69F721CA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37390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1图-竖+段落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B565F7A3-1DF5-DC43-88D3-66948AF09D2D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61838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88CDBD28-6473-2246-8321-117C9355E9A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690338" y="0"/>
            <a:ext cx="345232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副标题">
            <a:extLst>
              <a:ext uri="{FF2B5EF4-FFF2-40B4-BE49-F238E27FC236}">
                <a16:creationId xmlns:a16="http://schemas.microsoft.com/office/drawing/2014/main" id="{1D3C4484-2C33-2448-88B3-31FC7057C474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61838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493F0FA-668B-285D-5A09-F9E179BD89E3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53698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1图-竖+段落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4">
            <a:extLst>
              <a:ext uri="{FF2B5EF4-FFF2-40B4-BE49-F238E27FC236}">
                <a16:creationId xmlns:a16="http://schemas.microsoft.com/office/drawing/2014/main" id="{1568D629-B365-E848-80BC-E4D2EE79DEB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032738" y="0"/>
            <a:ext cx="710992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副标题">
            <a:extLst>
              <a:ext uri="{FF2B5EF4-FFF2-40B4-BE49-F238E27FC236}">
                <a16:creationId xmlns:a16="http://schemas.microsoft.com/office/drawing/2014/main" id="{AB3EEAA8-7686-824A-AB9B-5DD2C2E792D7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3BD6C039-754C-B24B-9187-C31DBEA72020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A92C2AB-8210-E33F-1AC7-47011CB2B687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54599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2图-横+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124241DF-8BC6-EE4D-B2DC-E70945AAD056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图片占位符 4">
            <a:extLst>
              <a:ext uri="{FF2B5EF4-FFF2-40B4-BE49-F238E27FC236}">
                <a16:creationId xmlns:a16="http://schemas.microsoft.com/office/drawing/2014/main" id="{89966188-AFD2-1B49-8E03-D55A25ACF9B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9336" y="769552"/>
            <a:ext cx="496460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A44F988C-197B-854E-9DB6-88524D2C282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78062" y="769552"/>
            <a:ext cx="496460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787029-ED50-C9CA-FE1B-EADDF8776A83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73857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结构-1级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三角形">
            <a:extLst>
              <a:ext uri="{FF2B5EF4-FFF2-40B4-BE49-F238E27FC236}">
                <a16:creationId xmlns:a16="http://schemas.microsoft.com/office/drawing/2014/main" id="{7240613E-F821-2C42-9A11-DFCD6A508405}"/>
              </a:ext>
            </a:extLst>
          </p:cNvPr>
          <p:cNvSpPr/>
          <p:nvPr userDrawn="1"/>
        </p:nvSpPr>
        <p:spPr>
          <a:xfrm>
            <a:off x="454730" y="1081481"/>
            <a:ext cx="107978" cy="107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+mj-ea"/>
              <a:ea typeface="+mj-ea"/>
            </a:endParaRPr>
          </a:p>
        </p:txBody>
      </p:sp>
      <p:sp>
        <p:nvSpPr>
          <p:cNvPr id="6" name="副标题">
            <a:extLst>
              <a:ext uri="{FF2B5EF4-FFF2-40B4-BE49-F238E27FC236}">
                <a16:creationId xmlns:a16="http://schemas.microsoft.com/office/drawing/2014/main" id="{F56A000A-C5E0-3940-9F0C-2C4298BD45CA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384394" y="2538019"/>
            <a:ext cx="3015300" cy="1589485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spcBef>
                <a:spcPts val="0"/>
              </a:spcBef>
              <a:buSzTx/>
              <a:buNone/>
              <a:defRPr sz="1600" b="0" i="0">
                <a:solidFill>
                  <a:schemeClr val="bg1"/>
                </a:solidFill>
                <a:latin typeface="+mj-ea"/>
                <a:ea typeface="+mj-ea"/>
                <a:cs typeface="+mn-cs"/>
                <a:sym typeface="Helvetica Light"/>
              </a:defRPr>
            </a:lvl1pPr>
          </a:lstStyle>
          <a:p>
            <a:r>
              <a:rPr lang="zh-CN" altLang="en-US" dirty="0"/>
              <a:t>副标题</a:t>
            </a:r>
          </a:p>
        </p:txBody>
      </p:sp>
      <p:sp>
        <p:nvSpPr>
          <p:cNvPr id="7" name="图片占位符 6">
            <a:extLst>
              <a:ext uri="{FF2B5EF4-FFF2-40B4-BE49-F238E27FC236}">
                <a16:creationId xmlns:a16="http://schemas.microsoft.com/office/drawing/2014/main" id="{1BAB37A5-8574-984E-9AE5-791D37B514E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830855" y="0"/>
            <a:ext cx="8361145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endParaRPr kumimoji="1"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92990F7-452A-9F75-E0FE-6385CC14E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394" y="1206500"/>
            <a:ext cx="3015300" cy="1206500"/>
          </a:xfrm>
        </p:spPr>
        <p:txBody>
          <a:bodyPr vert="horz" lIns="71437" tIns="71437" rIns="71437" bIns="71437" rtlCol="0" anchor="b">
            <a:normAutofit/>
          </a:bodyPr>
          <a:lstStyle>
            <a:lvl1pPr algn="l">
              <a:defRPr lang="zh-CN" altLang="en-US" sz="3200" dirty="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lvl="0" indent="0">
              <a:spcBef>
                <a:spcPts val="0"/>
              </a:spcBef>
              <a:buSzTx/>
              <a:buFont typeface="Arial" panose="020B0604020202020204" pitchFamily="34" charset="0"/>
            </a:pPr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69474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2图-横+2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19D8B09A-8B7F-1741-9749-2B6C8AD1C07A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496460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图片占位符 4">
            <a:extLst>
              <a:ext uri="{FF2B5EF4-FFF2-40B4-BE49-F238E27FC236}">
                <a16:creationId xmlns:a16="http://schemas.microsoft.com/office/drawing/2014/main" id="{0896F0BF-F927-6647-A858-CEDE779342B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9336" y="769552"/>
            <a:ext cx="496460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1B6BA227-62C0-114D-945C-61DF899ED50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78062" y="769552"/>
            <a:ext cx="496460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副标题">
            <a:extLst>
              <a:ext uri="{FF2B5EF4-FFF2-40B4-BE49-F238E27FC236}">
                <a16:creationId xmlns:a16="http://schemas.microsoft.com/office/drawing/2014/main" id="{67453F25-FD74-7346-9492-EB4971B9FAE5}"/>
              </a:ext>
            </a:extLst>
          </p:cNvPr>
          <p:cNvSpPr txBox="1">
            <a:spLocks noGrp="1"/>
          </p:cNvSpPr>
          <p:nvPr>
            <p:ph type="body" sz="quarter" idx="28"/>
          </p:nvPr>
        </p:nvSpPr>
        <p:spPr>
          <a:xfrm>
            <a:off x="6178062" y="5695190"/>
            <a:ext cx="496460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A5DB637B-D8F3-95FF-7925-BD78C65A91B3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67815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2图-横+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">
            <a:extLst>
              <a:ext uri="{FF2B5EF4-FFF2-40B4-BE49-F238E27FC236}">
                <a16:creationId xmlns:a16="http://schemas.microsoft.com/office/drawing/2014/main" id="{AEE5D827-FAD2-AA44-94D4-785046CA1D4F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60141589-156C-CA43-A443-8BBE4D4FFDD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49336" y="769552"/>
            <a:ext cx="496460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18D50C19-6A64-8945-AF70-6957AD9CA85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78062" y="769552"/>
            <a:ext cx="496460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副标题">
            <a:extLst>
              <a:ext uri="{FF2B5EF4-FFF2-40B4-BE49-F238E27FC236}">
                <a16:creationId xmlns:a16="http://schemas.microsoft.com/office/drawing/2014/main" id="{45731834-18CA-B64C-A7A5-3A434145D35D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5657800"/>
            <a:ext cx="10093328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6F7B0F9-81A5-AFC6-0E42-10684669156C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605462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2图-横+2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ADAA0B58-51FA-0149-A753-35475E05F2D2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496460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07B2F1A3-6ADB-454E-B261-7DE75790633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49336" y="769552"/>
            <a:ext cx="496460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7E55D4DA-4345-0544-9D92-1792BBBC07D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78062" y="769552"/>
            <a:ext cx="496460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副标题">
            <a:extLst>
              <a:ext uri="{FF2B5EF4-FFF2-40B4-BE49-F238E27FC236}">
                <a16:creationId xmlns:a16="http://schemas.microsoft.com/office/drawing/2014/main" id="{B55B44D2-025E-6C47-A9DF-6AB37E2FF080}"/>
              </a:ext>
            </a:extLst>
          </p:cNvPr>
          <p:cNvSpPr txBox="1">
            <a:spLocks noGrp="1"/>
          </p:cNvSpPr>
          <p:nvPr>
            <p:ph type="body" sz="quarter" idx="28"/>
          </p:nvPr>
        </p:nvSpPr>
        <p:spPr>
          <a:xfrm>
            <a:off x="6178062" y="4944420"/>
            <a:ext cx="496460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9" name="副标题">
            <a:extLst>
              <a:ext uri="{FF2B5EF4-FFF2-40B4-BE49-F238E27FC236}">
                <a16:creationId xmlns:a16="http://schemas.microsoft.com/office/drawing/2014/main" id="{DA5EDE42-0AF5-2F49-93FF-15EF70619DB2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5657800"/>
            <a:ext cx="4964602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91939ABF-3A26-0D45-9E94-77B0BD86759A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6178062" y="5657800"/>
            <a:ext cx="4964602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AB5E25D-CB53-7DDD-43C2-6B05C1A6D9B1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592886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2图-竖+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8191DD4B-E599-ED49-9AEF-61B0CBF6DE35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CF371DA0-AE86-A849-939E-83054C0E8BB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690338" y="0"/>
            <a:ext cx="345232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F1D3C359-4718-F348-87E9-0D4F3BEDF3DC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0"/>
            <a:ext cx="345232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1" name="副标题">
            <a:extLst>
              <a:ext uri="{FF2B5EF4-FFF2-40B4-BE49-F238E27FC236}">
                <a16:creationId xmlns:a16="http://schemas.microsoft.com/office/drawing/2014/main" id="{C10B0130-AB3C-CD4D-A1B6-E69CF45AF721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ECDA138-700C-DA92-F3EE-0CE6A54E0940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8154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3图-横+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45E98A1C-169B-124B-BF3A-25153F9BA074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E0AB9C7A-93F8-B84A-84DD-F0219A8E3B1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49336" y="769552"/>
            <a:ext cx="3241310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5" name="图片占位符 4">
            <a:extLst>
              <a:ext uri="{FF2B5EF4-FFF2-40B4-BE49-F238E27FC236}">
                <a16:creationId xmlns:a16="http://schemas.microsoft.com/office/drawing/2014/main" id="{2A5E61FD-673A-194E-A6D3-8CA37AAA9CF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475345" y="769552"/>
            <a:ext cx="3241310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6" name="图片占位符 4">
            <a:extLst>
              <a:ext uri="{FF2B5EF4-FFF2-40B4-BE49-F238E27FC236}">
                <a16:creationId xmlns:a16="http://schemas.microsoft.com/office/drawing/2014/main" id="{E1E81EC1-AD76-5541-9780-222498D1CF3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901354" y="769552"/>
            <a:ext cx="3241310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4537953-E1AF-F36B-91E4-0E97992F9B1E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583132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3图-横+3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6780A144-A20C-DB40-B689-B70F3CFD4CF4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3241310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图片占位符 4">
            <a:extLst>
              <a:ext uri="{FF2B5EF4-FFF2-40B4-BE49-F238E27FC236}">
                <a16:creationId xmlns:a16="http://schemas.microsoft.com/office/drawing/2014/main" id="{E9E0362A-E746-FA45-A11D-856FBB149BA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49336" y="769552"/>
            <a:ext cx="3241310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DE5DCD43-9341-9E42-8DA7-025B432522A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475345" y="769552"/>
            <a:ext cx="3241310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3B403134-01B9-3F4B-9822-468D6FE82B5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901354" y="769552"/>
            <a:ext cx="3241310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2815D985-9FBE-7D42-9F93-328EC250485D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4475345" y="5695190"/>
            <a:ext cx="3241310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1" name="副标题">
            <a:extLst>
              <a:ext uri="{FF2B5EF4-FFF2-40B4-BE49-F238E27FC236}">
                <a16:creationId xmlns:a16="http://schemas.microsoft.com/office/drawing/2014/main" id="{F7B1C2E1-211A-7040-B9D0-F78E6C8D3D98}"/>
              </a:ext>
            </a:extLst>
          </p:cNvPr>
          <p:cNvSpPr txBox="1">
            <a:spLocks noGrp="1"/>
          </p:cNvSpPr>
          <p:nvPr>
            <p:ph type="body" sz="quarter" idx="34"/>
          </p:nvPr>
        </p:nvSpPr>
        <p:spPr>
          <a:xfrm>
            <a:off x="7901354" y="5695190"/>
            <a:ext cx="3241310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7C3E9A95-8FA1-A426-EDEA-F2E789EB2531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0026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3图-横+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">
            <a:extLst>
              <a:ext uri="{FF2B5EF4-FFF2-40B4-BE49-F238E27FC236}">
                <a16:creationId xmlns:a16="http://schemas.microsoft.com/office/drawing/2014/main" id="{40AC6EAB-96CF-D547-8DD8-F68A29A76FDA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B35AAA11-E6BB-614B-BCFC-59E1C377D797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49336" y="769552"/>
            <a:ext cx="3241310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F4292884-90D3-2940-98C9-7F2111E293E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475345" y="769552"/>
            <a:ext cx="3241310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3E08C1B7-526B-2F4E-BBDA-26E41FBC9D5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901354" y="769552"/>
            <a:ext cx="3241310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副标题">
            <a:extLst>
              <a:ext uri="{FF2B5EF4-FFF2-40B4-BE49-F238E27FC236}">
                <a16:creationId xmlns:a16="http://schemas.microsoft.com/office/drawing/2014/main" id="{26772545-D5A9-794B-88EE-7C289FC3351D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1049335" y="5657800"/>
            <a:ext cx="10093328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6D36BE7-FE2C-44C6-E24D-8E7B2DEB9CA6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112769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3图-横+3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B0059014-71F5-B346-803C-A4BBB17140E8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3241310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911141DB-6CAC-BF4C-9FA1-FE09BE0C6CA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49336" y="769552"/>
            <a:ext cx="3241310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9458BBC7-9EE2-C64E-BF55-E1F32358041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475345" y="769552"/>
            <a:ext cx="3241310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6E058A72-9745-3340-AEEE-8827E197C2B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901354" y="769552"/>
            <a:ext cx="3241310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D6F4FE6C-3CFB-CA4F-8CFD-6896D5095003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4475345" y="4944420"/>
            <a:ext cx="3241310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2" name="副标题">
            <a:extLst>
              <a:ext uri="{FF2B5EF4-FFF2-40B4-BE49-F238E27FC236}">
                <a16:creationId xmlns:a16="http://schemas.microsoft.com/office/drawing/2014/main" id="{7CF97B10-A32D-C941-ADEE-91606A3F9821}"/>
              </a:ext>
            </a:extLst>
          </p:cNvPr>
          <p:cNvSpPr txBox="1">
            <a:spLocks noGrp="1"/>
          </p:cNvSpPr>
          <p:nvPr>
            <p:ph type="body" sz="quarter" idx="35"/>
          </p:nvPr>
        </p:nvSpPr>
        <p:spPr>
          <a:xfrm>
            <a:off x="7901354" y="4944420"/>
            <a:ext cx="3241310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5" name="副标题">
            <a:extLst>
              <a:ext uri="{FF2B5EF4-FFF2-40B4-BE49-F238E27FC236}">
                <a16:creationId xmlns:a16="http://schemas.microsoft.com/office/drawing/2014/main" id="{F2CAD96E-19BC-0742-9325-F083A361B09D}"/>
              </a:ext>
            </a:extLst>
          </p:cNvPr>
          <p:cNvSpPr txBox="1">
            <a:spLocks noGrp="1"/>
          </p:cNvSpPr>
          <p:nvPr>
            <p:ph type="body" sz="quarter" idx="37"/>
          </p:nvPr>
        </p:nvSpPr>
        <p:spPr>
          <a:xfrm>
            <a:off x="1049335" y="5657800"/>
            <a:ext cx="3241310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6" name="副标题">
            <a:extLst>
              <a:ext uri="{FF2B5EF4-FFF2-40B4-BE49-F238E27FC236}">
                <a16:creationId xmlns:a16="http://schemas.microsoft.com/office/drawing/2014/main" id="{B889AFAC-E8E9-2042-AC40-9AC010028B58}"/>
              </a:ext>
            </a:extLst>
          </p:cNvPr>
          <p:cNvSpPr txBox="1">
            <a:spLocks noGrp="1"/>
          </p:cNvSpPr>
          <p:nvPr>
            <p:ph type="body" sz="quarter" idx="38"/>
          </p:nvPr>
        </p:nvSpPr>
        <p:spPr>
          <a:xfrm>
            <a:off x="4475345" y="5657800"/>
            <a:ext cx="3241310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7" name="副标题">
            <a:extLst>
              <a:ext uri="{FF2B5EF4-FFF2-40B4-BE49-F238E27FC236}">
                <a16:creationId xmlns:a16="http://schemas.microsoft.com/office/drawing/2014/main" id="{8F15C524-0C8E-5C4B-8AC9-59B3B8A94707}"/>
              </a:ext>
            </a:extLst>
          </p:cNvPr>
          <p:cNvSpPr txBox="1">
            <a:spLocks noGrp="1"/>
          </p:cNvSpPr>
          <p:nvPr>
            <p:ph type="body" sz="quarter" idx="39"/>
          </p:nvPr>
        </p:nvSpPr>
        <p:spPr>
          <a:xfrm>
            <a:off x="7901354" y="5657800"/>
            <a:ext cx="3241310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2464864-68F9-BA58-FDCA-72435ED1CA09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391161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3图-竖+段落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3F07D0A1-C196-B347-942F-7A579BB34E1C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7FC01665-566D-D24B-992A-968A0EF7728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690338" y="0"/>
            <a:ext cx="345232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DACCEEEE-82EF-5B40-966B-748CE564D5E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1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88416014-7EC1-8B4C-93F0-20063DDEE2C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032738" y="3528645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4" name="副标题">
            <a:extLst>
              <a:ext uri="{FF2B5EF4-FFF2-40B4-BE49-F238E27FC236}">
                <a16:creationId xmlns:a16="http://schemas.microsoft.com/office/drawing/2014/main" id="{EAF19925-CCF9-A643-983B-DF4A10A2B2A4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73B970F-C693-2646-82E5-BAF3324C8B50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362035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3图-竖+段落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副标题">
            <a:extLst>
              <a:ext uri="{FF2B5EF4-FFF2-40B4-BE49-F238E27FC236}">
                <a16:creationId xmlns:a16="http://schemas.microsoft.com/office/drawing/2014/main" id="{98267B1A-E63C-A642-8CB8-0A4906FE2EFB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6" name="图片占位符 4">
            <a:extLst>
              <a:ext uri="{FF2B5EF4-FFF2-40B4-BE49-F238E27FC236}">
                <a16:creationId xmlns:a16="http://schemas.microsoft.com/office/drawing/2014/main" id="{81AA86F9-703B-B84A-9718-B379391F985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1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7" name="图片占位符 4">
            <a:extLst>
              <a:ext uri="{FF2B5EF4-FFF2-40B4-BE49-F238E27FC236}">
                <a16:creationId xmlns:a16="http://schemas.microsoft.com/office/drawing/2014/main" id="{E05D1F27-7603-5A4C-971D-9ADBA69E05B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032738" y="3528645"/>
            <a:ext cx="71099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8" name="图片占位符 4">
            <a:extLst>
              <a:ext uri="{FF2B5EF4-FFF2-40B4-BE49-F238E27FC236}">
                <a16:creationId xmlns:a16="http://schemas.microsoft.com/office/drawing/2014/main" id="{AEF08F82-79AA-3645-A514-F83465B2B8E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690338" y="1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0" name="副标题">
            <a:extLst>
              <a:ext uri="{FF2B5EF4-FFF2-40B4-BE49-F238E27FC236}">
                <a16:creationId xmlns:a16="http://schemas.microsoft.com/office/drawing/2014/main" id="{AAB17D65-C4C6-254D-8D8E-DC4CB235F3B7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588FC10-DB13-2748-E864-272D5AD79817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527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结构-2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三角形">
            <a:extLst>
              <a:ext uri="{FF2B5EF4-FFF2-40B4-BE49-F238E27FC236}">
                <a16:creationId xmlns:a16="http://schemas.microsoft.com/office/drawing/2014/main" id="{634D6694-F87B-AA49-B153-99FBA2C3D1AA}"/>
              </a:ext>
            </a:extLst>
          </p:cNvPr>
          <p:cNvSpPr/>
          <p:nvPr userDrawn="1"/>
        </p:nvSpPr>
        <p:spPr>
          <a:xfrm rot="5400000">
            <a:off x="5693866" y="2559539"/>
            <a:ext cx="107978" cy="107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1">
              <a:lumMod val="10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+mj-ea"/>
              <a:ea typeface="+mj-ea"/>
            </a:endParaRPr>
          </a:p>
        </p:txBody>
      </p:sp>
      <p:sp>
        <p:nvSpPr>
          <p:cNvPr id="5" name="总标题">
            <a:extLst>
              <a:ext uri="{FF2B5EF4-FFF2-40B4-BE49-F238E27FC236}">
                <a16:creationId xmlns:a16="http://schemas.microsoft.com/office/drawing/2014/main" id="{9FE53FFE-D0C6-B648-A932-5C70054D7696}"/>
              </a:ext>
            </a:extLst>
          </p:cNvPr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5693866" y="2559538"/>
            <a:ext cx="804265" cy="748324"/>
          </a:xfrm>
          <a:prstGeom prst="rect">
            <a:avLst/>
          </a:prstGeom>
        </p:spPr>
        <p:txBody>
          <a:bodyPr lIns="71437" tIns="71437" rIns="71437" bIns="71437" anchor="ctr"/>
          <a:lstStyle>
            <a:lvl1pPr marL="0" indent="0" algn="ctr">
              <a:spcBef>
                <a:spcPts val="0"/>
              </a:spcBef>
              <a:buSzTx/>
              <a:buNone/>
              <a:defRPr sz="3200" b="0" i="0">
                <a:solidFill>
                  <a:schemeClr val="accent1"/>
                </a:solidFill>
                <a:latin typeface="+mj-ea"/>
                <a:ea typeface="+mj-ea"/>
                <a:cs typeface="+mn-cs"/>
                <a:sym typeface="Helvetica Light"/>
              </a:defRPr>
            </a:lvl1pPr>
          </a:lstStyle>
          <a:p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7" name="三角形">
            <a:extLst>
              <a:ext uri="{FF2B5EF4-FFF2-40B4-BE49-F238E27FC236}">
                <a16:creationId xmlns:a16="http://schemas.microsoft.com/office/drawing/2014/main" id="{8A84EAB3-C808-CF4F-949F-89266A24738C}"/>
              </a:ext>
            </a:extLst>
          </p:cNvPr>
          <p:cNvSpPr/>
          <p:nvPr userDrawn="1"/>
        </p:nvSpPr>
        <p:spPr>
          <a:xfrm rot="16200000">
            <a:off x="6390154" y="3199884"/>
            <a:ext cx="107978" cy="107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1">
              <a:lumMod val="10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+mj-ea"/>
              <a:ea typeface="+mj-ea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CED2057-B6FE-1516-2423-ECF97F8B0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820" y="3429000"/>
            <a:ext cx="8166358" cy="922216"/>
          </a:xfrm>
        </p:spPr>
        <p:txBody>
          <a:bodyPr vert="horz" lIns="71437" tIns="71437" rIns="71437" bIns="71437" rtlCol="0" anchor="ctr">
            <a:normAutofit/>
          </a:bodyPr>
          <a:lstStyle>
            <a:lvl1pPr algn="ctr">
              <a:defRPr lang="zh-CN" altLang="en-US" sz="3200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 indent="0" algn="ctr">
              <a:spcBef>
                <a:spcPts val="0"/>
              </a:spcBef>
              <a:buSzTx/>
              <a:buFont typeface="Arial" panose="020B0604020202020204" pitchFamily="34" charset="0"/>
            </a:pPr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132745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横+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8D756BFD-7B20-8F45-AA3C-ED09B7C6B208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0501B651-860C-6447-9742-EE516C53C73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9336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12CADE07-8184-E14C-97D9-9655CA576F0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04967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E2F0FF8E-777D-9749-884E-802E45A7DB2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60598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F45AA9AC-5AA3-B84E-BE4A-822680DDC43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716230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BC8B2FF-D852-C295-C1D9-24F6585EBA8D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451151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横+4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6D636D0A-CED6-7F48-887F-ED132AA86D61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图片占位符 4">
            <a:extLst>
              <a:ext uri="{FF2B5EF4-FFF2-40B4-BE49-F238E27FC236}">
                <a16:creationId xmlns:a16="http://schemas.microsoft.com/office/drawing/2014/main" id="{5C321E67-2A1C-B841-A48E-9FE08B0CC1B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9336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BCD8A416-5D1D-A64C-A144-ED86BBFD77F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04967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D90CE029-5BCA-5243-820E-2A297BC3C139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60598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CB80C76D-DB83-7F47-9E86-F24494F7EA98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716230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副标题">
            <a:extLst>
              <a:ext uri="{FF2B5EF4-FFF2-40B4-BE49-F238E27FC236}">
                <a16:creationId xmlns:a16="http://schemas.microsoft.com/office/drawing/2014/main" id="{6C18821F-325C-DB40-9179-F7ED629CAD1C}"/>
              </a:ext>
            </a:extLst>
          </p:cNvPr>
          <p:cNvSpPr txBox="1">
            <a:spLocks noGrp="1"/>
          </p:cNvSpPr>
          <p:nvPr>
            <p:ph type="body" sz="quarter" idx="31"/>
          </p:nvPr>
        </p:nvSpPr>
        <p:spPr>
          <a:xfrm>
            <a:off x="3622431" y="569519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9" name="副标题">
            <a:extLst>
              <a:ext uri="{FF2B5EF4-FFF2-40B4-BE49-F238E27FC236}">
                <a16:creationId xmlns:a16="http://schemas.microsoft.com/office/drawing/2014/main" id="{FC4BFA3C-AA0F-9D40-87A5-14AC6DF4EA65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6160598" y="569519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BF9E5FA5-BA43-C64F-A212-27FED94221AF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8733694" y="569519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E6AE4A00-2A25-4BB5-D36E-B2B7B704BDAF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296456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横+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">
            <a:extLst>
              <a:ext uri="{FF2B5EF4-FFF2-40B4-BE49-F238E27FC236}">
                <a16:creationId xmlns:a16="http://schemas.microsoft.com/office/drawing/2014/main" id="{574CB93C-BD9D-4A48-8419-3544F01408F8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67F5AADB-EC61-2B4A-854F-431C6478664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49336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894A504A-1C88-2141-B9BB-0CF5A968E4B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04967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E9A27E98-C761-4C4E-B67E-28192E05056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60598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9E033BDE-4999-B841-9092-446D527B1A3E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716230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255F7FA8-68EA-D148-8F09-3C1FB950E4E7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1049335" y="5657800"/>
            <a:ext cx="10093328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BDAA6CC-9261-1B02-03AF-3028BEDE0887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379135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横+4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副标题">
            <a:extLst>
              <a:ext uri="{FF2B5EF4-FFF2-40B4-BE49-F238E27FC236}">
                <a16:creationId xmlns:a16="http://schemas.microsoft.com/office/drawing/2014/main" id="{ABEDF4FF-AC77-4F48-A891-5A9992D84691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7" name="图片占位符 4">
            <a:extLst>
              <a:ext uri="{FF2B5EF4-FFF2-40B4-BE49-F238E27FC236}">
                <a16:creationId xmlns:a16="http://schemas.microsoft.com/office/drawing/2014/main" id="{430E40D1-A805-D345-82B8-BEB3E100357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49336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8" name="图片占位符 4">
            <a:extLst>
              <a:ext uri="{FF2B5EF4-FFF2-40B4-BE49-F238E27FC236}">
                <a16:creationId xmlns:a16="http://schemas.microsoft.com/office/drawing/2014/main" id="{0B23192C-CF9B-D648-96F2-A3BE2D1DB8A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604967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9" name="图片占位符 4">
            <a:extLst>
              <a:ext uri="{FF2B5EF4-FFF2-40B4-BE49-F238E27FC236}">
                <a16:creationId xmlns:a16="http://schemas.microsoft.com/office/drawing/2014/main" id="{9BC58FA4-EFB3-D54E-B364-724AB8A3417F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60598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0" name="图片占位符 4">
            <a:extLst>
              <a:ext uri="{FF2B5EF4-FFF2-40B4-BE49-F238E27FC236}">
                <a16:creationId xmlns:a16="http://schemas.microsoft.com/office/drawing/2014/main" id="{AB0879C4-70DA-FF4B-8D9F-A3526B10605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716230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1" name="副标题">
            <a:extLst>
              <a:ext uri="{FF2B5EF4-FFF2-40B4-BE49-F238E27FC236}">
                <a16:creationId xmlns:a16="http://schemas.microsoft.com/office/drawing/2014/main" id="{B55D21B7-245B-C446-B48C-12FD1B91E84E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3604966" y="494442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23" name="副标题">
            <a:extLst>
              <a:ext uri="{FF2B5EF4-FFF2-40B4-BE49-F238E27FC236}">
                <a16:creationId xmlns:a16="http://schemas.microsoft.com/office/drawing/2014/main" id="{8FF36AD9-01F4-EE4F-B94A-3705C7A99284}"/>
              </a:ext>
            </a:extLst>
          </p:cNvPr>
          <p:cNvSpPr txBox="1">
            <a:spLocks noGrp="1"/>
          </p:cNvSpPr>
          <p:nvPr>
            <p:ph type="body" sz="quarter" idx="34"/>
          </p:nvPr>
        </p:nvSpPr>
        <p:spPr>
          <a:xfrm>
            <a:off x="6160598" y="494442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25" name="副标题">
            <a:extLst>
              <a:ext uri="{FF2B5EF4-FFF2-40B4-BE49-F238E27FC236}">
                <a16:creationId xmlns:a16="http://schemas.microsoft.com/office/drawing/2014/main" id="{838850AC-101D-A042-870A-F54579971C72}"/>
              </a:ext>
            </a:extLst>
          </p:cNvPr>
          <p:cNvSpPr txBox="1">
            <a:spLocks noGrp="1"/>
          </p:cNvSpPr>
          <p:nvPr>
            <p:ph type="body" sz="quarter" idx="36"/>
          </p:nvPr>
        </p:nvSpPr>
        <p:spPr>
          <a:xfrm>
            <a:off x="8716230" y="494442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27" name="副标题">
            <a:extLst>
              <a:ext uri="{FF2B5EF4-FFF2-40B4-BE49-F238E27FC236}">
                <a16:creationId xmlns:a16="http://schemas.microsoft.com/office/drawing/2014/main" id="{1B8F3441-0DC9-1A4C-81D7-65FF7A4D8725}"/>
              </a:ext>
            </a:extLst>
          </p:cNvPr>
          <p:cNvSpPr txBox="1">
            <a:spLocks noGrp="1"/>
          </p:cNvSpPr>
          <p:nvPr>
            <p:ph type="body" sz="quarter" idx="38"/>
          </p:nvPr>
        </p:nvSpPr>
        <p:spPr>
          <a:xfrm>
            <a:off x="1049335" y="5657800"/>
            <a:ext cx="2408971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28" name="副标题">
            <a:extLst>
              <a:ext uri="{FF2B5EF4-FFF2-40B4-BE49-F238E27FC236}">
                <a16:creationId xmlns:a16="http://schemas.microsoft.com/office/drawing/2014/main" id="{2FC2229B-1252-4947-93ED-9417816B6C74}"/>
              </a:ext>
            </a:extLst>
          </p:cNvPr>
          <p:cNvSpPr txBox="1">
            <a:spLocks noGrp="1"/>
          </p:cNvSpPr>
          <p:nvPr>
            <p:ph type="body" sz="quarter" idx="39"/>
          </p:nvPr>
        </p:nvSpPr>
        <p:spPr>
          <a:xfrm>
            <a:off x="3604966" y="5657800"/>
            <a:ext cx="2408971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29" name="副标题">
            <a:extLst>
              <a:ext uri="{FF2B5EF4-FFF2-40B4-BE49-F238E27FC236}">
                <a16:creationId xmlns:a16="http://schemas.microsoft.com/office/drawing/2014/main" id="{E5C7B3F6-4F7E-664A-ABA7-D103291A01EB}"/>
              </a:ext>
            </a:extLst>
          </p:cNvPr>
          <p:cNvSpPr txBox="1">
            <a:spLocks noGrp="1"/>
          </p:cNvSpPr>
          <p:nvPr>
            <p:ph type="body" sz="quarter" idx="40"/>
          </p:nvPr>
        </p:nvSpPr>
        <p:spPr>
          <a:xfrm>
            <a:off x="6160598" y="5657800"/>
            <a:ext cx="2408971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0" name="副标题">
            <a:extLst>
              <a:ext uri="{FF2B5EF4-FFF2-40B4-BE49-F238E27FC236}">
                <a16:creationId xmlns:a16="http://schemas.microsoft.com/office/drawing/2014/main" id="{50E74CCF-69C0-204C-AC23-BA4E4E4D956E}"/>
              </a:ext>
            </a:extLst>
          </p:cNvPr>
          <p:cNvSpPr txBox="1">
            <a:spLocks noGrp="1"/>
          </p:cNvSpPr>
          <p:nvPr>
            <p:ph type="body" sz="quarter" idx="41"/>
          </p:nvPr>
        </p:nvSpPr>
        <p:spPr>
          <a:xfrm>
            <a:off x="8716230" y="5657800"/>
            <a:ext cx="2408971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1CA0CDE-B881-8CC7-1809-B88B94FD2D20}"/>
              </a:ext>
            </a:extLst>
          </p:cNvPr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27455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竖+段落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C0083BDA-E85C-8444-8C63-F45AAD005980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3BCCFF7F-905D-E446-BED0-C30486C7F8C3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1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A278A247-E44F-9E44-9D03-66CCC45EB88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032738" y="3528645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C67C4845-87BB-7E41-B4B1-6301213FED7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690338" y="1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CC3A9060-1062-3F45-B7FF-34766852447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690338" y="3528645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4AA96C79-CC8E-234F-86E7-36A96874C686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4F3CC68-8FA6-3DB6-A60C-1FF8AB0DB321}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662401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竖+段落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F19A7615-891E-934C-B376-A45A27A4BB12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A907360D-4F98-694E-972F-6DD438B636E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1"/>
            <a:ext cx="4501662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C7B58B5C-6A8C-4B40-A015-FB7BF3C3B0D1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8710246" y="1"/>
            <a:ext cx="2432415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E68BD5BE-B3F7-F04F-8185-396178CD976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032738" y="3528645"/>
            <a:ext cx="2432415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F0457ED6-7FBE-E941-BB1C-62439019DF7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6640999" y="3528646"/>
            <a:ext cx="4501662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1" name="副标题">
            <a:extLst>
              <a:ext uri="{FF2B5EF4-FFF2-40B4-BE49-F238E27FC236}">
                <a16:creationId xmlns:a16="http://schemas.microsoft.com/office/drawing/2014/main" id="{A6CBA62C-206B-9746-9B48-38457BD7F5C3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7E8F64E-656D-DD7B-432E-C14B7230598B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136676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竖+段落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C96B4E74-9D1B-0546-921C-3CF1D78F115B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814C31CA-6A99-1746-AD1E-6C0A88327F8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690338" y="0"/>
            <a:ext cx="345232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FF0B836A-EDC9-DA4E-B290-B57537077CD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032737" y="1"/>
            <a:ext cx="3452323" cy="215704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7" name="图片占位符 4">
            <a:extLst>
              <a:ext uri="{FF2B5EF4-FFF2-40B4-BE49-F238E27FC236}">
                <a16:creationId xmlns:a16="http://schemas.microsoft.com/office/drawing/2014/main" id="{090A5D6E-EA70-384A-8241-47A4C29925B0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032737" y="2350477"/>
            <a:ext cx="3452323" cy="215704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8" name="图片占位符 4">
            <a:extLst>
              <a:ext uri="{FF2B5EF4-FFF2-40B4-BE49-F238E27FC236}">
                <a16:creationId xmlns:a16="http://schemas.microsoft.com/office/drawing/2014/main" id="{51B02A05-8115-1C49-8046-084A36E3AFA5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032737" y="4700953"/>
            <a:ext cx="3452323" cy="215704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0" name="副标题">
            <a:extLst>
              <a:ext uri="{FF2B5EF4-FFF2-40B4-BE49-F238E27FC236}">
                <a16:creationId xmlns:a16="http://schemas.microsoft.com/office/drawing/2014/main" id="{726D3DC0-29F6-E14F-8949-DA0DC6084736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246DC6F-054B-F909-A3CF-14C2ED565530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53392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横+标题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标题">
            <a:extLst>
              <a:ext uri="{FF2B5EF4-FFF2-40B4-BE49-F238E27FC236}">
                <a16:creationId xmlns:a16="http://schemas.microsoft.com/office/drawing/2014/main" id="{A5442793-ED69-AD49-AF37-7529722086CB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0EAF1ED0-CF3C-F740-B3F1-115E0C91401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49334" y="769552"/>
            <a:ext cx="4964605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5CA38CD0-A2DF-4144-89EA-0260B81B35B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49336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AC5F3F65-DEC4-0148-BFD4-7C3EF6B1862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733694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1" name="图片占位符 4">
            <a:extLst>
              <a:ext uri="{FF2B5EF4-FFF2-40B4-BE49-F238E27FC236}">
                <a16:creationId xmlns:a16="http://schemas.microsoft.com/office/drawing/2014/main" id="{AB77258F-2E40-EF47-96B1-F16647D5FC1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78063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0D9F4E19-8AEE-3346-9C81-BEAAB3535584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622430" y="3232135"/>
            <a:ext cx="4964605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5382193-F1C9-0EF7-EC94-F03D4307EFB7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467405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横+标题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C011E259-EABF-4E42-B61A-80E7F386E0D8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C2BDBAE6-1929-5448-AA24-FBF7494A1D4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49336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1DA2F7E5-5EBE-AD41-B2D5-A8E8C9A26A3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13699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6B641339-615F-6048-AF9E-618B144DED4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613699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2" name="图片占位符 4">
            <a:extLst>
              <a:ext uri="{FF2B5EF4-FFF2-40B4-BE49-F238E27FC236}">
                <a16:creationId xmlns:a16="http://schemas.microsoft.com/office/drawing/2014/main" id="{E4A10DBA-F79F-E745-B0BB-A2252642F73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78063" y="769552"/>
            <a:ext cx="4964603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D7D5CA06-7135-F24F-941B-7399DEFCC2C3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733694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4" name="图片占位符 4">
            <a:extLst>
              <a:ext uri="{FF2B5EF4-FFF2-40B4-BE49-F238E27FC236}">
                <a16:creationId xmlns:a16="http://schemas.microsoft.com/office/drawing/2014/main" id="{246BD1FB-3F3C-CE44-A499-E36FC666259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178063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B6700D8-C9E5-62C4-4E04-93DABBD5D99A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455824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横+标题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BA754789-11AE-334C-8688-05B278727A39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图片占位符 4">
            <a:extLst>
              <a:ext uri="{FF2B5EF4-FFF2-40B4-BE49-F238E27FC236}">
                <a16:creationId xmlns:a16="http://schemas.microsoft.com/office/drawing/2014/main" id="{53A0377C-1B29-324C-A5E5-11E411826E4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733694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33F06AB5-4CEB-4649-BC3D-DC3651D96F1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733694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47B95B0D-9635-1945-BE8E-0BD00086350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049336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279EDDEB-02FD-AF4B-AC14-52A19DF5006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49336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ECFD5F88-E57E-4E46-A689-6E496B69EB9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13699" y="769551"/>
            <a:ext cx="4973336" cy="478792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8949343-13EF-DCE4-7211-6631D22187F9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44855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结构-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534E4DF-CCB2-17D5-C014-CE159F2CFE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9336" y="2634258"/>
            <a:ext cx="10093328" cy="1589485"/>
          </a:xfrm>
        </p:spPr>
        <p:txBody>
          <a:bodyPr vert="horz" lIns="71437" tIns="71437" rIns="71437" bIns="71437" rtlCol="0" anchor="ctr">
            <a:normAutofit/>
          </a:bodyPr>
          <a:lstStyle>
            <a:lvl1pPr algn="ctr">
              <a:defRPr kumimoji="1" lang="zh-CN" altLang="en-US" sz="2400" b="0" i="0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 indent="0" algn="ctr">
              <a:spcBef>
                <a:spcPts val="0"/>
              </a:spcBef>
              <a:buSzTx/>
              <a:buNone/>
            </a:pPr>
            <a:r>
              <a:rPr lang="zh-CN" altLang="en-US" dirty="0"/>
              <a:t>「谢谢」</a:t>
            </a:r>
          </a:p>
        </p:txBody>
      </p:sp>
    </p:spTree>
    <p:extLst>
      <p:ext uri="{BB962C8B-B14F-4D97-AF65-F5344CB8AC3E}">
        <p14:creationId xmlns:p14="http://schemas.microsoft.com/office/powerpoint/2010/main" val="17304115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横+标题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599127F5-28FD-2D4B-A901-01548017852D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7020BCB7-168D-6C4F-B62C-963C6F7C6C3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733694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EE07AD77-E6E0-A341-A134-24F7F4F1607C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733694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6D839105-CEE1-0A45-B793-049225F2373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049336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1" name="图片占位符 4">
            <a:extLst>
              <a:ext uri="{FF2B5EF4-FFF2-40B4-BE49-F238E27FC236}">
                <a16:creationId xmlns:a16="http://schemas.microsoft.com/office/drawing/2014/main" id="{45CAD3AA-6551-6444-B515-78C525D3829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49336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2" name="图片占位符 4">
            <a:extLst>
              <a:ext uri="{FF2B5EF4-FFF2-40B4-BE49-F238E27FC236}">
                <a16:creationId xmlns:a16="http://schemas.microsoft.com/office/drawing/2014/main" id="{84BBDF46-A1F7-094F-8783-0C1542B2B9FB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8063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DCDD6B4D-E2B9-3144-AB00-E135265D2B9C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78063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4" name="图片占位符 4">
            <a:extLst>
              <a:ext uri="{FF2B5EF4-FFF2-40B4-BE49-F238E27FC236}">
                <a16:creationId xmlns:a16="http://schemas.microsoft.com/office/drawing/2014/main" id="{E6CDF131-B369-D841-AACF-F8BE9BE6E58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13699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5" name="图片占位符 4">
            <a:extLst>
              <a:ext uri="{FF2B5EF4-FFF2-40B4-BE49-F238E27FC236}">
                <a16:creationId xmlns:a16="http://schemas.microsoft.com/office/drawing/2014/main" id="{8628411C-BAAB-CE4B-9AF9-1D09592923A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613699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089E51D-08F5-CA38-8959-1253D45DBAD9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044540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竖+段落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C20310A2-962C-8042-B7B6-11BD17365B6D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F36A0682-E451-034A-A7FC-3F23A913EDA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1"/>
            <a:ext cx="4674515" cy="45050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D1EFDBE6-DF84-5849-B102-349FC96EEDD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032739" y="4696102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B878306A-BBEB-3541-A9B9-F329D9D8AAC0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468146" y="4696102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4B4F52B7-E48A-5D4D-BB1F-B417450C0D2A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903553" y="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1" name="图片占位符 4">
            <a:extLst>
              <a:ext uri="{FF2B5EF4-FFF2-40B4-BE49-F238E27FC236}">
                <a16:creationId xmlns:a16="http://schemas.microsoft.com/office/drawing/2014/main" id="{80DB3F16-68EF-0443-B423-0A9AE4D65135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8903553" y="2348051"/>
            <a:ext cx="2239108" cy="45050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5" name="副标题">
            <a:extLst>
              <a:ext uri="{FF2B5EF4-FFF2-40B4-BE49-F238E27FC236}">
                <a16:creationId xmlns:a16="http://schemas.microsoft.com/office/drawing/2014/main" id="{A4314B71-4FBB-3640-9E4F-8C328F5D6E4F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576ED53-3112-35F3-7AA4-7E7F9E5D9F38}"/>
              </a:ext>
            </a:extLst>
          </p:cNvPr>
          <p:cNvSpPr>
            <a:spLocks noGrp="1"/>
          </p:cNvSpPr>
          <p:nvPr>
            <p:ph type="ftr" sz="quarter" idx="47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34632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竖+段落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25636DF8-F278-BE47-8513-D6249B684023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921BDAD1-6B32-E34B-873A-9BDACC57F43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1"/>
            <a:ext cx="4674515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CE3C966A-B1BA-4D48-AF2F-34C95F6394D4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032739" y="2348052"/>
            <a:ext cx="2239108" cy="450509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 dirty="0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B3069340-A32F-2842-AB13-A755ACFAAB3B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903553" y="1"/>
            <a:ext cx="2239108" cy="45050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2" name="图片占位符 4">
            <a:extLst>
              <a:ext uri="{FF2B5EF4-FFF2-40B4-BE49-F238E27FC236}">
                <a16:creationId xmlns:a16="http://schemas.microsoft.com/office/drawing/2014/main" id="{50F215A1-881B-1441-B8FA-25E763A58F9D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6468146" y="4696102"/>
            <a:ext cx="4674515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A9F10A51-9139-734F-BCA0-EA142BD6649C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468146" y="234805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4" name="副标题">
            <a:extLst>
              <a:ext uri="{FF2B5EF4-FFF2-40B4-BE49-F238E27FC236}">
                <a16:creationId xmlns:a16="http://schemas.microsoft.com/office/drawing/2014/main" id="{5FC3AF82-F6F4-A24A-84F1-111335B6298E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2155695-1D9D-90C1-3DC4-1C07E8A2D151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283363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竖+段落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D2AA692C-8252-0040-8BB0-94F6A2648629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67E22BE5-89CF-9A40-8682-F004B5BB3E6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9" y="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FD091801-1472-1240-9F97-8BFC34AAD090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032739" y="234805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FE217839-08D8-3049-A424-5785F0582E9D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032738" y="4696102"/>
            <a:ext cx="4674515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38D2E1F6-A5F8-9D47-802D-951B497E7A0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468146" y="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B393FADB-47BD-F640-9094-D7FED7321D8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903553" y="1"/>
            <a:ext cx="2239108" cy="45050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2" name="图片占位符 4">
            <a:extLst>
              <a:ext uri="{FF2B5EF4-FFF2-40B4-BE49-F238E27FC236}">
                <a16:creationId xmlns:a16="http://schemas.microsoft.com/office/drawing/2014/main" id="{EF0DCFAC-4DA7-FB4E-B9DF-39AAEE769B24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8903553" y="4696102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783F1B88-4A1C-ED47-AF27-3A4C68ABFEB3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468146" y="234805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5" name="副标题">
            <a:extLst>
              <a:ext uri="{FF2B5EF4-FFF2-40B4-BE49-F238E27FC236}">
                <a16:creationId xmlns:a16="http://schemas.microsoft.com/office/drawing/2014/main" id="{6FE8EB8F-7164-7B49-8A7A-06323530D581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5350EE-FE04-8FB8-EBFF-15E7EE78EEA0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152507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竖+段落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BCF370B2-0B5C-5D4C-B6B9-9E6669EFE8C2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6188B1F9-5933-F942-9107-F416962A6EC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9" y="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7" name="图片占位符 4">
            <a:extLst>
              <a:ext uri="{FF2B5EF4-FFF2-40B4-BE49-F238E27FC236}">
                <a16:creationId xmlns:a16="http://schemas.microsoft.com/office/drawing/2014/main" id="{691C80B4-B726-2241-8DDA-EE5FDC07EFA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032739" y="234805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8" name="图片占位符 4">
            <a:extLst>
              <a:ext uri="{FF2B5EF4-FFF2-40B4-BE49-F238E27FC236}">
                <a16:creationId xmlns:a16="http://schemas.microsoft.com/office/drawing/2014/main" id="{3FEA159E-879F-E34A-B503-4421704AEEC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032739" y="4696102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9" name="图片占位符 4">
            <a:extLst>
              <a:ext uri="{FF2B5EF4-FFF2-40B4-BE49-F238E27FC236}">
                <a16:creationId xmlns:a16="http://schemas.microsoft.com/office/drawing/2014/main" id="{58173D2B-8897-2A44-9C3D-82ADE5F86E9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468146" y="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1" name="图片占位符 4">
            <a:extLst>
              <a:ext uri="{FF2B5EF4-FFF2-40B4-BE49-F238E27FC236}">
                <a16:creationId xmlns:a16="http://schemas.microsoft.com/office/drawing/2014/main" id="{A83AC58C-C0AC-584F-80B5-F8143141ACCE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468146" y="4696102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2" name="图片占位符 4">
            <a:extLst>
              <a:ext uri="{FF2B5EF4-FFF2-40B4-BE49-F238E27FC236}">
                <a16:creationId xmlns:a16="http://schemas.microsoft.com/office/drawing/2014/main" id="{B4F256A9-3B23-BE4F-ADB9-78F875BE476D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903553" y="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3" name="图片占位符 4">
            <a:extLst>
              <a:ext uri="{FF2B5EF4-FFF2-40B4-BE49-F238E27FC236}">
                <a16:creationId xmlns:a16="http://schemas.microsoft.com/office/drawing/2014/main" id="{662882CF-139D-0247-B857-65386195CEAA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8903553" y="234805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4" name="图片占位符 4">
            <a:extLst>
              <a:ext uri="{FF2B5EF4-FFF2-40B4-BE49-F238E27FC236}">
                <a16:creationId xmlns:a16="http://schemas.microsoft.com/office/drawing/2014/main" id="{773A7BDA-3845-0643-8DFB-55C95B6A559D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8903553" y="4696102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6" name="图片占位符 4">
            <a:extLst>
              <a:ext uri="{FF2B5EF4-FFF2-40B4-BE49-F238E27FC236}">
                <a16:creationId xmlns:a16="http://schemas.microsoft.com/office/drawing/2014/main" id="{0B5EA5B7-31AF-374F-B2AE-0834DD35A048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468146" y="234805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8" name="副标题">
            <a:extLst>
              <a:ext uri="{FF2B5EF4-FFF2-40B4-BE49-F238E27FC236}">
                <a16:creationId xmlns:a16="http://schemas.microsoft.com/office/drawing/2014/main" id="{C4392FCF-C459-C341-AEFE-438CDFDB6953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AF8A950-1415-A5F6-5B30-856DE958852D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737718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图-多图-全屏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4">
            <a:extLst>
              <a:ext uri="{FF2B5EF4-FFF2-40B4-BE49-F238E27FC236}">
                <a16:creationId xmlns:a16="http://schemas.microsoft.com/office/drawing/2014/main" id="{9850E389-F748-AA49-8049-FDB03177BA9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0" y="1"/>
            <a:ext cx="3048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1A6E178F-2608-1F46-B532-6C5554CCD50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AAF43B00-8F62-6540-BF68-F6BF1BCFA407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0" y="2743201"/>
            <a:ext cx="1524000" cy="274319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A239D1FC-6E8B-EF47-B945-57E44211C8E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4" name="图片占位符 4">
            <a:extLst>
              <a:ext uri="{FF2B5EF4-FFF2-40B4-BE49-F238E27FC236}">
                <a16:creationId xmlns:a16="http://schemas.microsoft.com/office/drawing/2014/main" id="{CBC5E6C5-E96B-DA4E-B59F-65AB5E707FC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524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5" name="图片占位符 4">
            <a:extLst>
              <a:ext uri="{FF2B5EF4-FFF2-40B4-BE49-F238E27FC236}">
                <a16:creationId xmlns:a16="http://schemas.microsoft.com/office/drawing/2014/main" id="{55D665AE-AB53-024A-B64D-90C68D7AA5C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3047999" y="1371601"/>
            <a:ext cx="3048000" cy="274319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7" name="图片占位符 4">
            <a:extLst>
              <a:ext uri="{FF2B5EF4-FFF2-40B4-BE49-F238E27FC236}">
                <a16:creationId xmlns:a16="http://schemas.microsoft.com/office/drawing/2014/main" id="{C397A967-3514-584E-BA85-5B4B1B8D730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096000" y="1371601"/>
            <a:ext cx="3047998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9" name="图片占位符 4">
            <a:extLst>
              <a:ext uri="{FF2B5EF4-FFF2-40B4-BE49-F238E27FC236}">
                <a16:creationId xmlns:a16="http://schemas.microsoft.com/office/drawing/2014/main" id="{C24BFA40-ECFD-FE4E-84C1-A74F8BA62993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144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0" name="图片占位符 4">
            <a:extLst>
              <a:ext uri="{FF2B5EF4-FFF2-40B4-BE49-F238E27FC236}">
                <a16:creationId xmlns:a16="http://schemas.microsoft.com/office/drawing/2014/main" id="{9FB3047D-4A3B-4B41-B771-3248103F53C2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10668000" y="0"/>
            <a:ext cx="1524000" cy="41147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 dirty="0"/>
          </a:p>
        </p:txBody>
      </p:sp>
      <p:sp>
        <p:nvSpPr>
          <p:cNvPr id="32" name="图片占位符 4">
            <a:extLst>
              <a:ext uri="{FF2B5EF4-FFF2-40B4-BE49-F238E27FC236}">
                <a16:creationId xmlns:a16="http://schemas.microsoft.com/office/drawing/2014/main" id="{52546502-66B4-C143-897C-FE46C508D747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048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3" name="图片占位符 4">
            <a:extLst>
              <a:ext uri="{FF2B5EF4-FFF2-40B4-BE49-F238E27FC236}">
                <a16:creationId xmlns:a16="http://schemas.microsoft.com/office/drawing/2014/main" id="{13EBCC53-C373-AC42-BE22-D6F88E732DF7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571999" y="1"/>
            <a:ext cx="4571999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6" name="图片占位符 4">
            <a:extLst>
              <a:ext uri="{FF2B5EF4-FFF2-40B4-BE49-F238E27FC236}">
                <a16:creationId xmlns:a16="http://schemas.microsoft.com/office/drawing/2014/main" id="{16C01B14-11C8-C342-977D-0B130376A99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44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8" name="图片占位符 4">
            <a:extLst>
              <a:ext uri="{FF2B5EF4-FFF2-40B4-BE49-F238E27FC236}">
                <a16:creationId xmlns:a16="http://schemas.microsoft.com/office/drawing/2014/main" id="{0BA6D816-0227-1145-B4E4-CD6AD4873907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1524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1" name="图片占位符 4">
            <a:extLst>
              <a:ext uri="{FF2B5EF4-FFF2-40B4-BE49-F238E27FC236}">
                <a16:creationId xmlns:a16="http://schemas.microsoft.com/office/drawing/2014/main" id="{6F5DF03E-C79E-0C4F-82BB-27AEA4AB90FE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6096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2" name="图片占位符 4">
            <a:extLst>
              <a:ext uri="{FF2B5EF4-FFF2-40B4-BE49-F238E27FC236}">
                <a16:creationId xmlns:a16="http://schemas.microsoft.com/office/drawing/2014/main" id="{59913B17-A532-A949-8F59-5CA0B6F4D863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7619999" y="2743201"/>
            <a:ext cx="3047999" cy="274319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6" name="图片占位符 4">
            <a:extLst>
              <a:ext uri="{FF2B5EF4-FFF2-40B4-BE49-F238E27FC236}">
                <a16:creationId xmlns:a16="http://schemas.microsoft.com/office/drawing/2014/main" id="{33E458B9-C0BE-144D-B21C-E3E6029C8A84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1524000" y="4114801"/>
            <a:ext cx="3047998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9" name="图片占位符 4">
            <a:extLst>
              <a:ext uri="{FF2B5EF4-FFF2-40B4-BE49-F238E27FC236}">
                <a16:creationId xmlns:a16="http://schemas.microsoft.com/office/drawing/2014/main" id="{D6273425-F0DC-604F-A86D-C6F0EB3A40E3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523999" y="5486401"/>
            <a:ext cx="4571998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0" name="图片占位符 4">
            <a:extLst>
              <a:ext uri="{FF2B5EF4-FFF2-40B4-BE49-F238E27FC236}">
                <a16:creationId xmlns:a16="http://schemas.microsoft.com/office/drawing/2014/main" id="{BB94B265-20C9-5C40-B353-D2B7A82F5A81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4572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2" name="图片占位符 4">
            <a:extLst>
              <a:ext uri="{FF2B5EF4-FFF2-40B4-BE49-F238E27FC236}">
                <a16:creationId xmlns:a16="http://schemas.microsoft.com/office/drawing/2014/main" id="{870D76A9-3A54-194A-A5DC-390B3934D180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6096000" y="4114801"/>
            <a:ext cx="1524000" cy="274319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5" name="图片占位符 4">
            <a:extLst>
              <a:ext uri="{FF2B5EF4-FFF2-40B4-BE49-F238E27FC236}">
                <a16:creationId xmlns:a16="http://schemas.microsoft.com/office/drawing/2014/main" id="{EEC7811F-E3F9-8D40-81DB-A1A0C9AAE1DD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7620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7" name="图片占位符 4">
            <a:extLst>
              <a:ext uri="{FF2B5EF4-FFF2-40B4-BE49-F238E27FC236}">
                <a16:creationId xmlns:a16="http://schemas.microsoft.com/office/drawing/2014/main" id="{EB8328B6-A9BE-6A40-8B0D-7066F57B6CEE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9144000" y="5486401"/>
            <a:ext cx="3048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8" name="图片占位符 4">
            <a:extLst>
              <a:ext uri="{FF2B5EF4-FFF2-40B4-BE49-F238E27FC236}">
                <a16:creationId xmlns:a16="http://schemas.microsoft.com/office/drawing/2014/main" id="{F16AE0FF-3FB6-4840-B393-6CD31768516F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10668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246885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图-多图-全屏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4">
            <a:extLst>
              <a:ext uri="{FF2B5EF4-FFF2-40B4-BE49-F238E27FC236}">
                <a16:creationId xmlns:a16="http://schemas.microsoft.com/office/drawing/2014/main" id="{5A9ED79C-937B-5444-BE23-66C1C939974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" name="图片占位符 4">
            <a:extLst>
              <a:ext uri="{FF2B5EF4-FFF2-40B4-BE49-F238E27FC236}">
                <a16:creationId xmlns:a16="http://schemas.microsoft.com/office/drawing/2014/main" id="{14DC08E0-80D4-884C-BEFE-353FD1ABBEA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B28CB1E1-4125-7243-9D2C-5EE1233F620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09343390-F29C-0F4B-B7AD-007865C9286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6930DA27-FCD7-2045-823E-1DA034254EF8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1655545E-A567-1A4A-97A0-2491B257C958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524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F0F0257E-5EBB-B840-BD29-F0FFE937A60E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3048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3167943F-A2DE-6943-8BEA-6F5D31EE37D3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572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1" name="图片占位符 4">
            <a:extLst>
              <a:ext uri="{FF2B5EF4-FFF2-40B4-BE49-F238E27FC236}">
                <a16:creationId xmlns:a16="http://schemas.microsoft.com/office/drawing/2014/main" id="{E0AFE627-81D9-7742-B936-3ED116072A3D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096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2" name="图片占位符 4">
            <a:extLst>
              <a:ext uri="{FF2B5EF4-FFF2-40B4-BE49-F238E27FC236}">
                <a16:creationId xmlns:a16="http://schemas.microsoft.com/office/drawing/2014/main" id="{ED9040DD-E280-F349-A667-A3B4EA1DD9A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7620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93BE1F10-D735-3447-835B-22C8E1485E9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144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4" name="图片占位符 4">
            <a:extLst>
              <a:ext uri="{FF2B5EF4-FFF2-40B4-BE49-F238E27FC236}">
                <a16:creationId xmlns:a16="http://schemas.microsoft.com/office/drawing/2014/main" id="{0C164645-5570-7E40-A4A6-C318A4E535C7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10668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5" name="图片占位符 4">
            <a:extLst>
              <a:ext uri="{FF2B5EF4-FFF2-40B4-BE49-F238E27FC236}">
                <a16:creationId xmlns:a16="http://schemas.microsoft.com/office/drawing/2014/main" id="{807C0B51-A946-F447-82A0-2CD9E3CF8FC2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1524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6" name="图片占位符 4">
            <a:extLst>
              <a:ext uri="{FF2B5EF4-FFF2-40B4-BE49-F238E27FC236}">
                <a16:creationId xmlns:a16="http://schemas.microsoft.com/office/drawing/2014/main" id="{006DB9EE-21C4-4B4A-9AF7-BDADD283A66E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048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7" name="图片占位符 4">
            <a:extLst>
              <a:ext uri="{FF2B5EF4-FFF2-40B4-BE49-F238E27FC236}">
                <a16:creationId xmlns:a16="http://schemas.microsoft.com/office/drawing/2014/main" id="{06708B40-7D31-B742-A5E3-C849CD115411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572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8" name="图片占位符 4">
            <a:extLst>
              <a:ext uri="{FF2B5EF4-FFF2-40B4-BE49-F238E27FC236}">
                <a16:creationId xmlns:a16="http://schemas.microsoft.com/office/drawing/2014/main" id="{7BB5D38D-6108-A848-9D45-E54FC632C2D7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6096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9" name="图片占位符 4">
            <a:extLst>
              <a:ext uri="{FF2B5EF4-FFF2-40B4-BE49-F238E27FC236}">
                <a16:creationId xmlns:a16="http://schemas.microsoft.com/office/drawing/2014/main" id="{E002963E-3091-3748-9FE4-4019968DD1A2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7620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0" name="图片占位符 4">
            <a:extLst>
              <a:ext uri="{FF2B5EF4-FFF2-40B4-BE49-F238E27FC236}">
                <a16:creationId xmlns:a16="http://schemas.microsoft.com/office/drawing/2014/main" id="{5C8C98BF-5525-F942-8060-35443104ED1C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44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1" name="图片占位符 4">
            <a:extLst>
              <a:ext uri="{FF2B5EF4-FFF2-40B4-BE49-F238E27FC236}">
                <a16:creationId xmlns:a16="http://schemas.microsoft.com/office/drawing/2014/main" id="{14B078DF-3302-724F-8035-D752D243B959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668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2" name="图片占位符 4">
            <a:extLst>
              <a:ext uri="{FF2B5EF4-FFF2-40B4-BE49-F238E27FC236}">
                <a16:creationId xmlns:a16="http://schemas.microsoft.com/office/drawing/2014/main" id="{ED885EFF-3EA0-804D-A74C-88166FC77BBA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1524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3" name="图片占位符 4">
            <a:extLst>
              <a:ext uri="{FF2B5EF4-FFF2-40B4-BE49-F238E27FC236}">
                <a16:creationId xmlns:a16="http://schemas.microsoft.com/office/drawing/2014/main" id="{9D4A56CE-C44E-7F43-91DE-8B495A8F9CB7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3048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4" name="图片占位符 4">
            <a:extLst>
              <a:ext uri="{FF2B5EF4-FFF2-40B4-BE49-F238E27FC236}">
                <a16:creationId xmlns:a16="http://schemas.microsoft.com/office/drawing/2014/main" id="{D1717576-2DA3-8E4C-9355-3FCEA1392040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4572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5" name="图片占位符 4">
            <a:extLst>
              <a:ext uri="{FF2B5EF4-FFF2-40B4-BE49-F238E27FC236}">
                <a16:creationId xmlns:a16="http://schemas.microsoft.com/office/drawing/2014/main" id="{A2BF7B12-C66B-3144-B3AD-B3FE0A573C1A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6096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6" name="图片占位符 4">
            <a:extLst>
              <a:ext uri="{FF2B5EF4-FFF2-40B4-BE49-F238E27FC236}">
                <a16:creationId xmlns:a16="http://schemas.microsoft.com/office/drawing/2014/main" id="{32F17256-B8AF-6046-9006-7E0E5D0B82D1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7620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7" name="图片占位符 4">
            <a:extLst>
              <a:ext uri="{FF2B5EF4-FFF2-40B4-BE49-F238E27FC236}">
                <a16:creationId xmlns:a16="http://schemas.microsoft.com/office/drawing/2014/main" id="{D5FAE7F1-2839-5147-BA0F-BDACA4725730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9144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8" name="图片占位符 4">
            <a:extLst>
              <a:ext uri="{FF2B5EF4-FFF2-40B4-BE49-F238E27FC236}">
                <a16:creationId xmlns:a16="http://schemas.microsoft.com/office/drawing/2014/main" id="{3AE397CC-26C0-3640-893F-85201B2579AD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10668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9" name="图片占位符 4">
            <a:extLst>
              <a:ext uri="{FF2B5EF4-FFF2-40B4-BE49-F238E27FC236}">
                <a16:creationId xmlns:a16="http://schemas.microsoft.com/office/drawing/2014/main" id="{22479EDF-B69B-E34C-B7A4-F35FDB73241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1524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0" name="图片占位符 4">
            <a:extLst>
              <a:ext uri="{FF2B5EF4-FFF2-40B4-BE49-F238E27FC236}">
                <a16:creationId xmlns:a16="http://schemas.microsoft.com/office/drawing/2014/main" id="{14532491-A2ED-FF44-873D-998A52A361E8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1524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1" name="图片占位符 4">
            <a:extLst>
              <a:ext uri="{FF2B5EF4-FFF2-40B4-BE49-F238E27FC236}">
                <a16:creationId xmlns:a16="http://schemas.microsoft.com/office/drawing/2014/main" id="{7637C136-3558-444C-99D1-CE922CBD5E1B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3048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2" name="图片占位符 4">
            <a:extLst>
              <a:ext uri="{FF2B5EF4-FFF2-40B4-BE49-F238E27FC236}">
                <a16:creationId xmlns:a16="http://schemas.microsoft.com/office/drawing/2014/main" id="{9640F08C-3CF6-9B45-8CDE-287977054FB8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3048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3" name="图片占位符 4">
            <a:extLst>
              <a:ext uri="{FF2B5EF4-FFF2-40B4-BE49-F238E27FC236}">
                <a16:creationId xmlns:a16="http://schemas.microsoft.com/office/drawing/2014/main" id="{16629F9C-F308-7140-9C15-E287DE0CCD1D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4572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4" name="图片占位符 4">
            <a:extLst>
              <a:ext uri="{FF2B5EF4-FFF2-40B4-BE49-F238E27FC236}">
                <a16:creationId xmlns:a16="http://schemas.microsoft.com/office/drawing/2014/main" id="{566E7F52-4AEB-5648-8044-7DA2A5435030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4572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5" name="图片占位符 4">
            <a:extLst>
              <a:ext uri="{FF2B5EF4-FFF2-40B4-BE49-F238E27FC236}">
                <a16:creationId xmlns:a16="http://schemas.microsoft.com/office/drawing/2014/main" id="{13C13E2E-B36C-414E-89E3-995C64F19B62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6096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6" name="图片占位符 4">
            <a:extLst>
              <a:ext uri="{FF2B5EF4-FFF2-40B4-BE49-F238E27FC236}">
                <a16:creationId xmlns:a16="http://schemas.microsoft.com/office/drawing/2014/main" id="{BF0C92D5-CD17-7F44-9FB6-0D0CB6F0AB57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6096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7" name="图片占位符 4">
            <a:extLst>
              <a:ext uri="{FF2B5EF4-FFF2-40B4-BE49-F238E27FC236}">
                <a16:creationId xmlns:a16="http://schemas.microsoft.com/office/drawing/2014/main" id="{E1EA184B-1A40-1941-B1CD-25B7DA2ECEA1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7620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8" name="图片占位符 4">
            <a:extLst>
              <a:ext uri="{FF2B5EF4-FFF2-40B4-BE49-F238E27FC236}">
                <a16:creationId xmlns:a16="http://schemas.microsoft.com/office/drawing/2014/main" id="{CBA88C19-A55A-D74E-B266-9A918C52DC56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7620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9" name="图片占位符 4">
            <a:extLst>
              <a:ext uri="{FF2B5EF4-FFF2-40B4-BE49-F238E27FC236}">
                <a16:creationId xmlns:a16="http://schemas.microsoft.com/office/drawing/2014/main" id="{1242646A-2533-BD49-9C52-973AF4D1E864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9144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0" name="图片占位符 4">
            <a:extLst>
              <a:ext uri="{FF2B5EF4-FFF2-40B4-BE49-F238E27FC236}">
                <a16:creationId xmlns:a16="http://schemas.microsoft.com/office/drawing/2014/main" id="{39622D4D-5EBA-A54B-BDD2-49BE84460269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9144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1" name="图片占位符 4">
            <a:extLst>
              <a:ext uri="{FF2B5EF4-FFF2-40B4-BE49-F238E27FC236}">
                <a16:creationId xmlns:a16="http://schemas.microsoft.com/office/drawing/2014/main" id="{EB2BB178-B102-564E-A339-B3128E573E9D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10668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2" name="图片占位符 4">
            <a:extLst>
              <a:ext uri="{FF2B5EF4-FFF2-40B4-BE49-F238E27FC236}">
                <a16:creationId xmlns:a16="http://schemas.microsoft.com/office/drawing/2014/main" id="{321C3DBF-C54E-B343-9FA3-0EA2E451BE25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10668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268947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结构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">
            <a:extLst>
              <a:ext uri="{FF2B5EF4-FFF2-40B4-BE49-F238E27FC236}">
                <a16:creationId xmlns:a16="http://schemas.microsoft.com/office/drawing/2014/main" id="{614E42DD-F990-654F-822B-6F9D24111A0F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1049336" y="3705851"/>
            <a:ext cx="10093328" cy="1589485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j-ea"/>
                <a:ea typeface="+mj-ea"/>
                <a:cs typeface="+mn-cs"/>
                <a:sym typeface="Helvetica Light"/>
              </a:defRPr>
            </a:lvl1pPr>
          </a:lstStyle>
          <a:p>
            <a:r>
              <a:t>副标题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CDB4687F-FFF7-F9E7-7528-E97445D27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336" y="1435100"/>
            <a:ext cx="10093328" cy="2145732"/>
          </a:xfrm>
        </p:spPr>
        <p:txBody>
          <a:bodyPr vert="horz" lIns="71437" tIns="71437" rIns="71437" bIns="71437" rtlCol="0" anchor="b">
            <a:normAutofit/>
          </a:bodyPr>
          <a:lstStyle>
            <a:lvl1pPr algn="ctr">
              <a:defRPr lang="zh-CN" altLang="en-US" sz="600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defRPr>
            </a:lvl1pPr>
          </a:lstStyle>
          <a:p>
            <a:pPr marL="0" lvl="0" indent="0" algn="ctr">
              <a:spcBef>
                <a:spcPts val="0"/>
              </a:spcBef>
              <a:buSzTx/>
              <a:buFont typeface="Arial" panose="020B0604020202020204" pitchFamily="34" charset="0"/>
            </a:pPr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181339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结构-1级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三角形">
            <a:extLst>
              <a:ext uri="{FF2B5EF4-FFF2-40B4-BE49-F238E27FC236}">
                <a16:creationId xmlns:a16="http://schemas.microsoft.com/office/drawing/2014/main" id="{7240613E-F821-2C42-9A11-DFCD6A508405}"/>
              </a:ext>
            </a:extLst>
          </p:cNvPr>
          <p:cNvSpPr/>
          <p:nvPr userDrawn="1"/>
        </p:nvSpPr>
        <p:spPr>
          <a:xfrm>
            <a:off x="454730" y="1081481"/>
            <a:ext cx="107978" cy="107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+mj-ea"/>
              <a:ea typeface="+mj-ea"/>
            </a:endParaRPr>
          </a:p>
        </p:txBody>
      </p:sp>
      <p:sp>
        <p:nvSpPr>
          <p:cNvPr id="6" name="副标题">
            <a:extLst>
              <a:ext uri="{FF2B5EF4-FFF2-40B4-BE49-F238E27FC236}">
                <a16:creationId xmlns:a16="http://schemas.microsoft.com/office/drawing/2014/main" id="{F56A000A-C5E0-3940-9F0C-2C4298BD45CA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384394" y="2538019"/>
            <a:ext cx="3015300" cy="1589485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spcBef>
                <a:spcPts val="0"/>
              </a:spcBef>
              <a:buSzTx/>
              <a:buNone/>
              <a:defRPr sz="1600" b="0" i="0">
                <a:solidFill>
                  <a:schemeClr val="tx1"/>
                </a:solidFill>
                <a:latin typeface="+mj-ea"/>
                <a:ea typeface="+mj-ea"/>
                <a:cs typeface="+mn-cs"/>
                <a:sym typeface="Helvetica Light"/>
              </a:defRPr>
            </a:lvl1pPr>
          </a:lstStyle>
          <a:p>
            <a:r>
              <a:rPr lang="zh-CN" altLang="en-US" dirty="0"/>
              <a:t>副标题</a:t>
            </a:r>
          </a:p>
        </p:txBody>
      </p:sp>
      <p:sp>
        <p:nvSpPr>
          <p:cNvPr id="7" name="图片占位符 6">
            <a:extLst>
              <a:ext uri="{FF2B5EF4-FFF2-40B4-BE49-F238E27FC236}">
                <a16:creationId xmlns:a16="http://schemas.microsoft.com/office/drawing/2014/main" id="{1BAB37A5-8574-984E-9AE5-791D37B514E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830855" y="0"/>
            <a:ext cx="8361145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j-ea"/>
                <a:ea typeface="+mj-ea"/>
              </a:defRPr>
            </a:lvl1pPr>
          </a:lstStyle>
          <a:p>
            <a:endParaRPr kumimoji="1"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A0ACA11-7CB1-819D-9B2E-352FB5A3A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394" y="1206500"/>
            <a:ext cx="3015300" cy="1206500"/>
          </a:xfrm>
        </p:spPr>
        <p:txBody>
          <a:bodyPr vert="horz" lIns="71437" tIns="71437" rIns="71437" bIns="71437" rtlCol="0" anchor="b">
            <a:normAutofit/>
          </a:bodyPr>
          <a:lstStyle>
            <a:lvl1pPr algn="l">
              <a:defRPr lang="zh-CN" altLang="en-US" sz="3200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marL="0" lvl="0" indent="0">
              <a:spcBef>
                <a:spcPts val="0"/>
              </a:spcBef>
              <a:buSzTx/>
              <a:buFont typeface="Arial" panose="020B0604020202020204" pitchFamily="34" charset="0"/>
            </a:pPr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392397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结构-2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三角形">
            <a:extLst>
              <a:ext uri="{FF2B5EF4-FFF2-40B4-BE49-F238E27FC236}">
                <a16:creationId xmlns:a16="http://schemas.microsoft.com/office/drawing/2014/main" id="{634D6694-F87B-AA49-B153-99FBA2C3D1AA}"/>
              </a:ext>
            </a:extLst>
          </p:cNvPr>
          <p:cNvSpPr/>
          <p:nvPr userDrawn="1"/>
        </p:nvSpPr>
        <p:spPr>
          <a:xfrm rot="5400000">
            <a:off x="5693866" y="2559539"/>
            <a:ext cx="107978" cy="107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1">
              <a:lumMod val="10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+mj-ea"/>
              <a:ea typeface="+mj-ea"/>
            </a:endParaRPr>
          </a:p>
        </p:txBody>
      </p:sp>
      <p:sp>
        <p:nvSpPr>
          <p:cNvPr id="5" name="总标题">
            <a:extLst>
              <a:ext uri="{FF2B5EF4-FFF2-40B4-BE49-F238E27FC236}">
                <a16:creationId xmlns:a16="http://schemas.microsoft.com/office/drawing/2014/main" id="{9FE53FFE-D0C6-B648-A932-5C70054D7696}"/>
              </a:ext>
            </a:extLst>
          </p:cNvPr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5693866" y="2559538"/>
            <a:ext cx="804265" cy="748324"/>
          </a:xfrm>
          <a:prstGeom prst="rect">
            <a:avLst/>
          </a:prstGeom>
        </p:spPr>
        <p:txBody>
          <a:bodyPr lIns="71437" tIns="71437" rIns="71437" bIns="71437" anchor="ctr"/>
          <a:lstStyle>
            <a:lvl1pPr marL="0" indent="0" algn="ctr">
              <a:spcBef>
                <a:spcPts val="0"/>
              </a:spcBef>
              <a:buSzTx/>
              <a:buNone/>
              <a:defRPr sz="3200" b="0" i="0">
                <a:solidFill>
                  <a:schemeClr val="accent1"/>
                </a:solidFill>
                <a:latin typeface="+mj-ea"/>
                <a:ea typeface="+mj-ea"/>
                <a:cs typeface="+mn-cs"/>
                <a:sym typeface="Helvetica Light"/>
              </a:defRPr>
            </a:lvl1pPr>
          </a:lstStyle>
          <a:p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7" name="三角形">
            <a:extLst>
              <a:ext uri="{FF2B5EF4-FFF2-40B4-BE49-F238E27FC236}">
                <a16:creationId xmlns:a16="http://schemas.microsoft.com/office/drawing/2014/main" id="{8A84EAB3-C808-CF4F-949F-89266A24738C}"/>
              </a:ext>
            </a:extLst>
          </p:cNvPr>
          <p:cNvSpPr/>
          <p:nvPr userDrawn="1"/>
        </p:nvSpPr>
        <p:spPr>
          <a:xfrm rot="16200000">
            <a:off x="6390154" y="3199884"/>
            <a:ext cx="107978" cy="107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1">
              <a:lumMod val="10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+mj-ea"/>
              <a:ea typeface="+mj-ea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AA8CC2CC-D098-5BA7-E413-F2B9A8EB2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821" y="3429000"/>
            <a:ext cx="8166358" cy="922216"/>
          </a:xfrm>
        </p:spPr>
        <p:txBody>
          <a:bodyPr vert="horz" lIns="71437" tIns="71437" rIns="71437" bIns="71437" rtlCol="0" anchor="ctr">
            <a:normAutofit/>
          </a:bodyPr>
          <a:lstStyle>
            <a:lvl1pPr algn="ctr">
              <a:defRPr lang="zh-CN" altLang="en-US" sz="320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 indent="0" algn="ctr">
              <a:spcBef>
                <a:spcPts val="0"/>
              </a:spcBef>
              <a:buSzTx/>
              <a:buFont typeface="Arial" panose="020B0604020202020204" pitchFamily="34" charset="0"/>
            </a:pPr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97599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556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结构-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6C625CC-B5B9-CB42-CA60-CAB2A3D4C7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9336" y="2634258"/>
            <a:ext cx="10093328" cy="1589485"/>
          </a:xfrm>
        </p:spPr>
        <p:txBody>
          <a:bodyPr vert="horz" lIns="71437" tIns="71437" rIns="71437" bIns="71437" rtlCol="0" anchor="ctr">
            <a:normAutofit/>
          </a:bodyPr>
          <a:lstStyle>
            <a:lvl1pPr marL="0" indent="0" algn="ctr">
              <a:buNone/>
              <a:defRPr kumimoji="1" lang="zh-CN" altLang="en-US" sz="2400" b="0" i="0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 marL="457200" indent="0">
              <a:buNone/>
              <a:defRPr lang="zh-CN" altLang="en-US" smtClean="0"/>
            </a:lvl2pPr>
            <a:lvl3pPr>
              <a:defRPr lang="zh-CN" altLang="en-US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228600" lvl="0" indent="-228600" algn="ctr">
              <a:spcBef>
                <a:spcPts val="0"/>
              </a:spcBef>
              <a:buSzTx/>
            </a:pPr>
            <a:r>
              <a:rPr lang="zh-CN" altLang="en-US" dirty="0"/>
              <a:t>「谢谢」</a:t>
            </a:r>
          </a:p>
        </p:txBody>
      </p:sp>
    </p:spTree>
    <p:extLst>
      <p:ext uri="{BB962C8B-B14F-4D97-AF65-F5344CB8AC3E}">
        <p14:creationId xmlns:p14="http://schemas.microsoft.com/office/powerpoint/2010/main" val="38001149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140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2D4C36C-3CAB-A6E9-7FD1-A09C993F44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3390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ECA96EF7-982E-B5E1-59BB-42A55F42C04F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EDEB6435-08B6-990E-9764-530AE0357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336" y="2634258"/>
            <a:ext cx="10093328" cy="1589485"/>
          </a:xfrm>
        </p:spPr>
        <p:txBody>
          <a:bodyPr vert="horz" lIns="71437" tIns="71437" rIns="71437" bIns="71437" rtlCol="0" anchor="ctr">
            <a:normAutofit/>
          </a:bodyPr>
          <a:lstStyle>
            <a:lvl1pPr algn="ctr">
              <a:defRPr lang="zh-CN" altLang="en-US" sz="2400"/>
            </a:lvl1pPr>
          </a:lstStyle>
          <a:p>
            <a:pPr marL="0" lvl="0" indent="0" algn="ctr">
              <a:spcBef>
                <a:spcPts val="0"/>
              </a:spcBef>
              <a:buSzTx/>
              <a:buFont typeface="Arial" panose="020B0604020202020204" pitchFamily="34" charset="0"/>
            </a:pPr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221612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标题+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C5452E95-8317-0240-AB9B-FCE62D73D56C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1049336" y="4012932"/>
            <a:ext cx="10093328" cy="1589485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0973B230-ACD2-4F4C-A9DB-2DC65FFDD7D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052218" y="1642242"/>
            <a:ext cx="2087563" cy="208915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B02B751-D15B-A0DE-059A-98A5352E62D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80164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1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07FE6895-3746-254F-9E12-23B87DDA7A90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1049336" y="1172308"/>
            <a:ext cx="10093328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副标题">
            <a:extLst>
              <a:ext uri="{FF2B5EF4-FFF2-40B4-BE49-F238E27FC236}">
                <a16:creationId xmlns:a16="http://schemas.microsoft.com/office/drawing/2014/main" id="{37081FB4-DB2C-9F42-B471-128FDA051ED3}"/>
              </a:ext>
            </a:extLst>
          </p:cNvPr>
          <p:cNvSpPr txBox="1">
            <a:spLocks noGrp="1"/>
          </p:cNvSpPr>
          <p:nvPr>
            <p:ph type="body" sz="quarter" idx="23"/>
          </p:nvPr>
        </p:nvSpPr>
        <p:spPr>
          <a:xfrm>
            <a:off x="1049336" y="2739765"/>
            <a:ext cx="10093328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06C923-CA02-E54F-E2FC-C2E2637C45E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577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2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">
            <a:extLst>
              <a:ext uri="{FF2B5EF4-FFF2-40B4-BE49-F238E27FC236}">
                <a16:creationId xmlns:a16="http://schemas.microsoft.com/office/drawing/2014/main" id="{BB1B5D37-D761-D249-8690-8F654AA9F9C4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4850950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9" name="副标题">
            <a:extLst>
              <a:ext uri="{FF2B5EF4-FFF2-40B4-BE49-F238E27FC236}">
                <a16:creationId xmlns:a16="http://schemas.microsoft.com/office/drawing/2014/main" id="{2178FA74-12E9-3A45-9AA9-43A04885FE05}"/>
              </a:ext>
            </a:extLst>
          </p:cNvPr>
          <p:cNvSpPr txBox="1">
            <a:spLocks noGrp="1"/>
          </p:cNvSpPr>
          <p:nvPr>
            <p:ph type="body" sz="quarter" idx="26"/>
          </p:nvPr>
        </p:nvSpPr>
        <p:spPr>
          <a:xfrm>
            <a:off x="6291716" y="1172308"/>
            <a:ext cx="4850950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副标题">
            <a:extLst>
              <a:ext uri="{FF2B5EF4-FFF2-40B4-BE49-F238E27FC236}">
                <a16:creationId xmlns:a16="http://schemas.microsoft.com/office/drawing/2014/main" id="{97AFE18D-FFAF-BD41-AADA-BF9D9161157C}"/>
              </a:ext>
            </a:extLst>
          </p:cNvPr>
          <p:cNvSpPr txBox="1">
            <a:spLocks noGrp="1"/>
          </p:cNvSpPr>
          <p:nvPr>
            <p:ph type="body" sz="quarter" idx="23"/>
          </p:nvPr>
        </p:nvSpPr>
        <p:spPr>
          <a:xfrm>
            <a:off x="1049336" y="2739765"/>
            <a:ext cx="4850949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1" name="副标题">
            <a:extLst>
              <a:ext uri="{FF2B5EF4-FFF2-40B4-BE49-F238E27FC236}">
                <a16:creationId xmlns:a16="http://schemas.microsoft.com/office/drawing/2014/main" id="{22FF8AF6-8D66-FD4B-9F9A-ECDF648AE53E}"/>
              </a:ext>
            </a:extLst>
          </p:cNvPr>
          <p:cNvSpPr txBox="1">
            <a:spLocks noGrp="1"/>
          </p:cNvSpPr>
          <p:nvPr>
            <p:ph type="body" sz="quarter" idx="28"/>
          </p:nvPr>
        </p:nvSpPr>
        <p:spPr>
          <a:xfrm>
            <a:off x="6291715" y="2739765"/>
            <a:ext cx="4850949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DB3BFDB-7C6D-1E51-DA8B-BE5FE70BF17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84215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2段落+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9F755112-4F6C-ED4E-8E4A-A1C315636629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3301465"/>
            <a:ext cx="4850950" cy="816771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副标题">
            <a:extLst>
              <a:ext uri="{FF2B5EF4-FFF2-40B4-BE49-F238E27FC236}">
                <a16:creationId xmlns:a16="http://schemas.microsoft.com/office/drawing/2014/main" id="{279E16F3-43BB-F043-9491-21C3B0833D9F}"/>
              </a:ext>
            </a:extLst>
          </p:cNvPr>
          <p:cNvSpPr txBox="1">
            <a:spLocks noGrp="1"/>
          </p:cNvSpPr>
          <p:nvPr>
            <p:ph type="body" sz="quarter" idx="26"/>
          </p:nvPr>
        </p:nvSpPr>
        <p:spPr>
          <a:xfrm>
            <a:off x="6291716" y="3301465"/>
            <a:ext cx="4850950" cy="816771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5B950DDB-2822-9344-9674-9A23957C816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45587" y="1075073"/>
            <a:ext cx="2087563" cy="208915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7E27690B-BB3E-1849-B6DF-87CADB5FCF27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87969" y="1075073"/>
            <a:ext cx="2087563" cy="208915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副标题">
            <a:extLst>
              <a:ext uri="{FF2B5EF4-FFF2-40B4-BE49-F238E27FC236}">
                <a16:creationId xmlns:a16="http://schemas.microsoft.com/office/drawing/2014/main" id="{A6CC9011-C0C3-A24E-A876-DA6A262EC6D2}"/>
              </a:ext>
            </a:extLst>
          </p:cNvPr>
          <p:cNvSpPr txBox="1">
            <a:spLocks noGrp="1"/>
          </p:cNvSpPr>
          <p:nvPr>
            <p:ph type="body" sz="quarter" idx="29"/>
          </p:nvPr>
        </p:nvSpPr>
        <p:spPr>
          <a:xfrm>
            <a:off x="1049335" y="4263071"/>
            <a:ext cx="4850949" cy="1818063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6B4961A0-F845-5848-83FF-C4CBE9C4C66D}"/>
              </a:ext>
            </a:extLst>
          </p:cNvPr>
          <p:cNvSpPr txBox="1">
            <a:spLocks noGrp="1"/>
          </p:cNvSpPr>
          <p:nvPr>
            <p:ph type="body" sz="quarter" idx="30"/>
          </p:nvPr>
        </p:nvSpPr>
        <p:spPr>
          <a:xfrm>
            <a:off x="6291716" y="4263071"/>
            <a:ext cx="4850949" cy="1818063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CD442BF-D119-6EA2-CBCC-F570044FC841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25767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3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">
            <a:extLst>
              <a:ext uri="{FF2B5EF4-FFF2-40B4-BE49-F238E27FC236}">
                <a16:creationId xmlns:a16="http://schemas.microsoft.com/office/drawing/2014/main" id="{16CBFDCF-DF2A-6D46-BD20-3E29C60D31C5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3070277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5" name="副标题">
            <a:extLst>
              <a:ext uri="{FF2B5EF4-FFF2-40B4-BE49-F238E27FC236}">
                <a16:creationId xmlns:a16="http://schemas.microsoft.com/office/drawing/2014/main" id="{0718F13E-B04E-3541-ABB6-83F189DE1E51}"/>
              </a:ext>
            </a:extLst>
          </p:cNvPr>
          <p:cNvSpPr txBox="1">
            <a:spLocks noGrp="1"/>
          </p:cNvSpPr>
          <p:nvPr>
            <p:ph type="body" sz="quarter" idx="26"/>
          </p:nvPr>
        </p:nvSpPr>
        <p:spPr>
          <a:xfrm>
            <a:off x="4560861" y="1172308"/>
            <a:ext cx="3070277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7" name="副标题">
            <a:extLst>
              <a:ext uri="{FF2B5EF4-FFF2-40B4-BE49-F238E27FC236}">
                <a16:creationId xmlns:a16="http://schemas.microsoft.com/office/drawing/2014/main" id="{7FBA71C0-4BAA-0A4F-86D7-EC764E1DA82F}"/>
              </a:ext>
            </a:extLst>
          </p:cNvPr>
          <p:cNvSpPr txBox="1">
            <a:spLocks noGrp="1"/>
          </p:cNvSpPr>
          <p:nvPr>
            <p:ph type="body" sz="quarter" idx="28"/>
          </p:nvPr>
        </p:nvSpPr>
        <p:spPr>
          <a:xfrm>
            <a:off x="8072387" y="1172308"/>
            <a:ext cx="3070277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9" name="副标题">
            <a:extLst>
              <a:ext uri="{FF2B5EF4-FFF2-40B4-BE49-F238E27FC236}">
                <a16:creationId xmlns:a16="http://schemas.microsoft.com/office/drawing/2014/main" id="{61E0302D-D286-274F-9A7E-4B8AE8434F8D}"/>
              </a:ext>
            </a:extLst>
          </p:cNvPr>
          <p:cNvSpPr txBox="1">
            <a:spLocks noGrp="1"/>
          </p:cNvSpPr>
          <p:nvPr>
            <p:ph type="body" sz="quarter" idx="23"/>
          </p:nvPr>
        </p:nvSpPr>
        <p:spPr>
          <a:xfrm>
            <a:off x="1049336" y="2739765"/>
            <a:ext cx="3070276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E59DD745-FD3F-7C4C-9823-1FA60EC89CE5}"/>
              </a:ext>
            </a:extLst>
          </p:cNvPr>
          <p:cNvSpPr txBox="1">
            <a:spLocks noGrp="1"/>
          </p:cNvSpPr>
          <p:nvPr>
            <p:ph type="body" sz="quarter" idx="29"/>
          </p:nvPr>
        </p:nvSpPr>
        <p:spPr>
          <a:xfrm>
            <a:off x="4560862" y="2739765"/>
            <a:ext cx="3070276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1" name="副标题">
            <a:extLst>
              <a:ext uri="{FF2B5EF4-FFF2-40B4-BE49-F238E27FC236}">
                <a16:creationId xmlns:a16="http://schemas.microsoft.com/office/drawing/2014/main" id="{880094AB-C19D-7D4B-A1D1-338F4B749D33}"/>
              </a:ext>
            </a:extLst>
          </p:cNvPr>
          <p:cNvSpPr txBox="1">
            <a:spLocks noGrp="1"/>
          </p:cNvSpPr>
          <p:nvPr>
            <p:ph type="body" sz="quarter" idx="30"/>
          </p:nvPr>
        </p:nvSpPr>
        <p:spPr>
          <a:xfrm>
            <a:off x="8072387" y="2739765"/>
            <a:ext cx="3070276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03A2D73-F5FD-39C9-13CE-3BD7A0A7E3E4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1372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3段落+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8F7B683F-8FA6-0D48-99A8-60A146B44514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3301465"/>
            <a:ext cx="3070277" cy="816771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副标题">
            <a:extLst>
              <a:ext uri="{FF2B5EF4-FFF2-40B4-BE49-F238E27FC236}">
                <a16:creationId xmlns:a16="http://schemas.microsoft.com/office/drawing/2014/main" id="{EBCC8FB8-34BF-8E47-B566-71794C5D6ECD}"/>
              </a:ext>
            </a:extLst>
          </p:cNvPr>
          <p:cNvSpPr txBox="1">
            <a:spLocks noGrp="1"/>
          </p:cNvSpPr>
          <p:nvPr>
            <p:ph type="body" sz="quarter" idx="26"/>
          </p:nvPr>
        </p:nvSpPr>
        <p:spPr>
          <a:xfrm>
            <a:off x="4560861" y="3301465"/>
            <a:ext cx="3070277" cy="816771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副标题">
            <a:extLst>
              <a:ext uri="{FF2B5EF4-FFF2-40B4-BE49-F238E27FC236}">
                <a16:creationId xmlns:a16="http://schemas.microsoft.com/office/drawing/2014/main" id="{B7C8D68A-B969-A74A-85E6-C121779A8634}"/>
              </a:ext>
            </a:extLst>
          </p:cNvPr>
          <p:cNvSpPr txBox="1">
            <a:spLocks noGrp="1"/>
          </p:cNvSpPr>
          <p:nvPr>
            <p:ph type="body" sz="quarter" idx="28"/>
          </p:nvPr>
        </p:nvSpPr>
        <p:spPr>
          <a:xfrm>
            <a:off x="8072387" y="3301465"/>
            <a:ext cx="3070277" cy="816771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1" name="图片占位符 4">
            <a:extLst>
              <a:ext uri="{FF2B5EF4-FFF2-40B4-BE49-F238E27FC236}">
                <a16:creationId xmlns:a16="http://schemas.microsoft.com/office/drawing/2014/main" id="{D6C14BFF-0504-E342-80EC-A077CD2D937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45587" y="1075073"/>
            <a:ext cx="2087563" cy="208915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2" name="图片占位符 4">
            <a:extLst>
              <a:ext uri="{FF2B5EF4-FFF2-40B4-BE49-F238E27FC236}">
                <a16:creationId xmlns:a16="http://schemas.microsoft.com/office/drawing/2014/main" id="{E0AB6E0C-8D94-454B-889B-321282B6115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657112" y="1075073"/>
            <a:ext cx="2087563" cy="208915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2A3C3EA3-1979-8340-A0B8-2C0CE199C89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168637" y="1075073"/>
            <a:ext cx="2087563" cy="208915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4" name="副标题">
            <a:extLst>
              <a:ext uri="{FF2B5EF4-FFF2-40B4-BE49-F238E27FC236}">
                <a16:creationId xmlns:a16="http://schemas.microsoft.com/office/drawing/2014/main" id="{7004D024-6A27-E648-A693-1D56AEAD358D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6" y="4263071"/>
            <a:ext cx="3070276" cy="1818063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5" name="副标题">
            <a:extLst>
              <a:ext uri="{FF2B5EF4-FFF2-40B4-BE49-F238E27FC236}">
                <a16:creationId xmlns:a16="http://schemas.microsoft.com/office/drawing/2014/main" id="{00B5A822-242A-3B47-9C94-4F7677A6F89E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4560862" y="4263071"/>
            <a:ext cx="3070276" cy="1818063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6" name="副标题">
            <a:extLst>
              <a:ext uri="{FF2B5EF4-FFF2-40B4-BE49-F238E27FC236}">
                <a16:creationId xmlns:a16="http://schemas.microsoft.com/office/drawing/2014/main" id="{F066ED8D-A12E-E94A-BD0E-961A3658E9F8}"/>
              </a:ext>
            </a:extLst>
          </p:cNvPr>
          <p:cNvSpPr txBox="1">
            <a:spLocks noGrp="1"/>
          </p:cNvSpPr>
          <p:nvPr>
            <p:ph type="body" sz="quarter" idx="34"/>
          </p:nvPr>
        </p:nvSpPr>
        <p:spPr>
          <a:xfrm>
            <a:off x="8072387" y="4263071"/>
            <a:ext cx="3070276" cy="1818063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DC048DA-A114-AD63-5A5A-C8EC9159E228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16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FF15D1F-212F-EC8F-D38C-C6C699F612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93077" y="175205"/>
            <a:ext cx="1723549" cy="23083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527511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图-全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4">
            <a:extLst>
              <a:ext uri="{FF2B5EF4-FFF2-40B4-BE49-F238E27FC236}">
                <a16:creationId xmlns:a16="http://schemas.microsoft.com/office/drawing/2014/main" id="{1AF849FB-8540-4145-B4A0-B0B2A827004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838549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1图-横+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">
            <a:extLst>
              <a:ext uri="{FF2B5EF4-FFF2-40B4-BE49-F238E27FC236}">
                <a16:creationId xmlns:a16="http://schemas.microsoft.com/office/drawing/2014/main" id="{66D48318-6FBB-4145-8205-2882D8A9EA7D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2C8F49EB-8C6E-D34C-B71B-60AB2A312EE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9336" y="769552"/>
            <a:ext cx="10093328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B783523-A575-6EA6-8C4D-FC57A90E1C45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79244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1图-横+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4">
            <a:extLst>
              <a:ext uri="{FF2B5EF4-FFF2-40B4-BE49-F238E27FC236}">
                <a16:creationId xmlns:a16="http://schemas.microsoft.com/office/drawing/2014/main" id="{50D75CC3-0A10-7444-BCC9-87A0F370853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49336" y="769552"/>
            <a:ext cx="10093328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副标题">
            <a:extLst>
              <a:ext uri="{FF2B5EF4-FFF2-40B4-BE49-F238E27FC236}">
                <a16:creationId xmlns:a16="http://schemas.microsoft.com/office/drawing/2014/main" id="{E0DDAF6A-0361-A546-98CA-55FA38E7E74D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副标题">
            <a:extLst>
              <a:ext uri="{FF2B5EF4-FFF2-40B4-BE49-F238E27FC236}">
                <a16:creationId xmlns:a16="http://schemas.microsoft.com/office/drawing/2014/main" id="{945AA141-8451-2C46-9394-D2A8BE69EF57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5657800"/>
            <a:ext cx="10093328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79BBFB9-DE51-1C5C-EAD6-CEC7D4BC2749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1936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1图-竖+段落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B565F7A3-1DF5-DC43-88D3-66948AF09D2D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61838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88CDBD28-6473-2246-8321-117C9355E9A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690338" y="0"/>
            <a:ext cx="345232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副标题">
            <a:extLst>
              <a:ext uri="{FF2B5EF4-FFF2-40B4-BE49-F238E27FC236}">
                <a16:creationId xmlns:a16="http://schemas.microsoft.com/office/drawing/2014/main" id="{1D3C4484-2C33-2448-88B3-31FC7057C474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61838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0662C2D-F5B7-414D-3027-EB98325D4E39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84542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1图-竖+段落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4">
            <a:extLst>
              <a:ext uri="{FF2B5EF4-FFF2-40B4-BE49-F238E27FC236}">
                <a16:creationId xmlns:a16="http://schemas.microsoft.com/office/drawing/2014/main" id="{1568D629-B365-E848-80BC-E4D2EE79DEB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032738" y="0"/>
            <a:ext cx="710992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副标题">
            <a:extLst>
              <a:ext uri="{FF2B5EF4-FFF2-40B4-BE49-F238E27FC236}">
                <a16:creationId xmlns:a16="http://schemas.microsoft.com/office/drawing/2014/main" id="{AB3EEAA8-7686-824A-AB9B-5DD2C2E792D7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3BD6C039-754C-B24B-9187-C31DBEA72020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C33FF8-3070-F422-6B7A-3040CCA88440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0599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2图-横+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124241DF-8BC6-EE4D-B2DC-E70945AAD056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图片占位符 4">
            <a:extLst>
              <a:ext uri="{FF2B5EF4-FFF2-40B4-BE49-F238E27FC236}">
                <a16:creationId xmlns:a16="http://schemas.microsoft.com/office/drawing/2014/main" id="{89966188-AFD2-1B49-8E03-D55A25ACF9B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9336" y="769552"/>
            <a:ext cx="496460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A44F988C-197B-854E-9DB6-88524D2C282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78062" y="769552"/>
            <a:ext cx="496460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76D280-3789-22C6-A659-8749E7FF98EF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187694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2图-横+2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19D8B09A-8B7F-1741-9749-2B6C8AD1C07A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496460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图片占位符 4">
            <a:extLst>
              <a:ext uri="{FF2B5EF4-FFF2-40B4-BE49-F238E27FC236}">
                <a16:creationId xmlns:a16="http://schemas.microsoft.com/office/drawing/2014/main" id="{0896F0BF-F927-6647-A858-CEDE779342B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9336" y="769552"/>
            <a:ext cx="496460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1B6BA227-62C0-114D-945C-61DF899ED50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78062" y="769552"/>
            <a:ext cx="496460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副标题">
            <a:extLst>
              <a:ext uri="{FF2B5EF4-FFF2-40B4-BE49-F238E27FC236}">
                <a16:creationId xmlns:a16="http://schemas.microsoft.com/office/drawing/2014/main" id="{67453F25-FD74-7346-9492-EB4971B9FAE5}"/>
              </a:ext>
            </a:extLst>
          </p:cNvPr>
          <p:cNvSpPr txBox="1">
            <a:spLocks noGrp="1"/>
          </p:cNvSpPr>
          <p:nvPr>
            <p:ph type="body" sz="quarter" idx="28"/>
          </p:nvPr>
        </p:nvSpPr>
        <p:spPr>
          <a:xfrm>
            <a:off x="6178062" y="5695190"/>
            <a:ext cx="496460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78088A16-AB83-3E79-8E9A-C71C60D594B9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48373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2图-横+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">
            <a:extLst>
              <a:ext uri="{FF2B5EF4-FFF2-40B4-BE49-F238E27FC236}">
                <a16:creationId xmlns:a16="http://schemas.microsoft.com/office/drawing/2014/main" id="{AEE5D827-FAD2-AA44-94D4-785046CA1D4F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60141589-156C-CA43-A443-8BBE4D4FFDD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49336" y="769552"/>
            <a:ext cx="496460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18D50C19-6A64-8945-AF70-6957AD9CA85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78062" y="769552"/>
            <a:ext cx="496460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副标题">
            <a:extLst>
              <a:ext uri="{FF2B5EF4-FFF2-40B4-BE49-F238E27FC236}">
                <a16:creationId xmlns:a16="http://schemas.microsoft.com/office/drawing/2014/main" id="{45731834-18CA-B64C-A7A5-3A434145D35D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5657800"/>
            <a:ext cx="10093328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2A7F2B7-5BF7-A96D-C5C4-883F8CB5B471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07833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2图-横+2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ADAA0B58-51FA-0149-A753-35475E05F2D2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496460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07B2F1A3-6ADB-454E-B261-7DE75790633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49336" y="769552"/>
            <a:ext cx="496460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7E55D4DA-4345-0544-9D92-1792BBBC07D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78062" y="769552"/>
            <a:ext cx="496460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副标题">
            <a:extLst>
              <a:ext uri="{FF2B5EF4-FFF2-40B4-BE49-F238E27FC236}">
                <a16:creationId xmlns:a16="http://schemas.microsoft.com/office/drawing/2014/main" id="{B55B44D2-025E-6C47-A9DF-6AB37E2FF080}"/>
              </a:ext>
            </a:extLst>
          </p:cNvPr>
          <p:cNvSpPr txBox="1">
            <a:spLocks noGrp="1"/>
          </p:cNvSpPr>
          <p:nvPr>
            <p:ph type="body" sz="quarter" idx="28"/>
          </p:nvPr>
        </p:nvSpPr>
        <p:spPr>
          <a:xfrm>
            <a:off x="6178062" y="4944420"/>
            <a:ext cx="496460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9" name="副标题">
            <a:extLst>
              <a:ext uri="{FF2B5EF4-FFF2-40B4-BE49-F238E27FC236}">
                <a16:creationId xmlns:a16="http://schemas.microsoft.com/office/drawing/2014/main" id="{DA5EDE42-0AF5-2F49-93FF-15EF70619DB2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5657800"/>
            <a:ext cx="4964602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91939ABF-3A26-0D45-9E94-77B0BD86759A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6178062" y="5657800"/>
            <a:ext cx="4964602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E791876-00A4-FE4B-A5D2-E12B0A037034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66632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2图-竖+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8191DD4B-E599-ED49-9AEF-61B0CBF6DE35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CF371DA0-AE86-A849-939E-83054C0E8BB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690338" y="0"/>
            <a:ext cx="345232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F1D3C359-4718-F348-87E9-0D4F3BEDF3DC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0"/>
            <a:ext cx="345232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1" name="副标题">
            <a:extLst>
              <a:ext uri="{FF2B5EF4-FFF2-40B4-BE49-F238E27FC236}">
                <a16:creationId xmlns:a16="http://schemas.microsoft.com/office/drawing/2014/main" id="{C10B0130-AB3C-CD4D-A1B6-E69CF45AF721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00C6187-0CBD-FE88-BE9D-D530E2B0B0A5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630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89DB8FF5-D216-D27A-7098-3616AC37B155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F5E20BD8-4420-BC31-BCCD-E34874598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336" y="2634258"/>
            <a:ext cx="10093328" cy="1589485"/>
          </a:xfrm>
        </p:spPr>
        <p:txBody>
          <a:bodyPr vert="horz" lIns="71437" tIns="71437" rIns="71437" bIns="71437" rtlCol="0" anchor="ctr">
            <a:normAutofit/>
          </a:bodyPr>
          <a:lstStyle>
            <a:lvl1pPr algn="ctr">
              <a:defRPr lang="zh-CN" altLang="en-US" sz="2400"/>
            </a:lvl1pPr>
          </a:lstStyle>
          <a:p>
            <a:pPr marL="0" lvl="0" indent="0" algn="ctr">
              <a:spcBef>
                <a:spcPts val="0"/>
              </a:spcBef>
              <a:buSzTx/>
              <a:buFont typeface="Arial" panose="020B0604020202020204" pitchFamily="34" charset="0"/>
            </a:pPr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652924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3图-横+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45E98A1C-169B-124B-BF3A-25153F9BA074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E0AB9C7A-93F8-B84A-84DD-F0219A8E3B1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49336" y="769552"/>
            <a:ext cx="3241310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5" name="图片占位符 4">
            <a:extLst>
              <a:ext uri="{FF2B5EF4-FFF2-40B4-BE49-F238E27FC236}">
                <a16:creationId xmlns:a16="http://schemas.microsoft.com/office/drawing/2014/main" id="{2A5E61FD-673A-194E-A6D3-8CA37AAA9CF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475345" y="769552"/>
            <a:ext cx="3241310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6" name="图片占位符 4">
            <a:extLst>
              <a:ext uri="{FF2B5EF4-FFF2-40B4-BE49-F238E27FC236}">
                <a16:creationId xmlns:a16="http://schemas.microsoft.com/office/drawing/2014/main" id="{E1E81EC1-AD76-5541-9780-222498D1CF3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901354" y="769552"/>
            <a:ext cx="3241310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A01F56F-BC1F-C820-6FD0-05165C661FB9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0123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3图-横+3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6780A144-A20C-DB40-B689-B70F3CFD4CF4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3241310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图片占位符 4">
            <a:extLst>
              <a:ext uri="{FF2B5EF4-FFF2-40B4-BE49-F238E27FC236}">
                <a16:creationId xmlns:a16="http://schemas.microsoft.com/office/drawing/2014/main" id="{E9E0362A-E746-FA45-A11D-856FBB149BA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49336" y="769552"/>
            <a:ext cx="3241310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DE5DCD43-9341-9E42-8DA7-025B432522A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475345" y="769552"/>
            <a:ext cx="3241310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3B403134-01B9-3F4B-9822-468D6FE82B5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901354" y="769552"/>
            <a:ext cx="3241310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2815D985-9FBE-7D42-9F93-328EC250485D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4475345" y="5695190"/>
            <a:ext cx="3241310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1" name="副标题">
            <a:extLst>
              <a:ext uri="{FF2B5EF4-FFF2-40B4-BE49-F238E27FC236}">
                <a16:creationId xmlns:a16="http://schemas.microsoft.com/office/drawing/2014/main" id="{F7B1C2E1-211A-7040-B9D0-F78E6C8D3D98}"/>
              </a:ext>
            </a:extLst>
          </p:cNvPr>
          <p:cNvSpPr txBox="1">
            <a:spLocks noGrp="1"/>
          </p:cNvSpPr>
          <p:nvPr>
            <p:ph type="body" sz="quarter" idx="34"/>
          </p:nvPr>
        </p:nvSpPr>
        <p:spPr>
          <a:xfrm>
            <a:off x="7901354" y="5695190"/>
            <a:ext cx="3241310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7901783B-2064-0849-780E-2CFF0354305C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262502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3图-横+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">
            <a:extLst>
              <a:ext uri="{FF2B5EF4-FFF2-40B4-BE49-F238E27FC236}">
                <a16:creationId xmlns:a16="http://schemas.microsoft.com/office/drawing/2014/main" id="{40AC6EAB-96CF-D547-8DD8-F68A29A76FDA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B35AAA11-E6BB-614B-BCFC-59E1C377D797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49336" y="769552"/>
            <a:ext cx="3241310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F4292884-90D3-2940-98C9-7F2111E293E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475345" y="769552"/>
            <a:ext cx="3241310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3E08C1B7-526B-2F4E-BBDA-26E41FBC9D5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901354" y="769552"/>
            <a:ext cx="3241310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副标题">
            <a:extLst>
              <a:ext uri="{FF2B5EF4-FFF2-40B4-BE49-F238E27FC236}">
                <a16:creationId xmlns:a16="http://schemas.microsoft.com/office/drawing/2014/main" id="{26772545-D5A9-794B-88EE-7C289FC3351D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1049335" y="5657800"/>
            <a:ext cx="10093328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B373A6A-C668-B273-8C4D-DF92F63E03B5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15019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3图-横+3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B0059014-71F5-B346-803C-A4BBB17140E8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3241310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911141DB-6CAC-BF4C-9FA1-FE09BE0C6CA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49336" y="769552"/>
            <a:ext cx="3241310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9458BBC7-9EE2-C64E-BF55-E1F32358041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475345" y="769552"/>
            <a:ext cx="3241310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6E058A72-9745-3340-AEEE-8827E197C2B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901354" y="769552"/>
            <a:ext cx="3241310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D6F4FE6C-3CFB-CA4F-8CFD-6896D5095003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4475345" y="4944420"/>
            <a:ext cx="3241310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2" name="副标题">
            <a:extLst>
              <a:ext uri="{FF2B5EF4-FFF2-40B4-BE49-F238E27FC236}">
                <a16:creationId xmlns:a16="http://schemas.microsoft.com/office/drawing/2014/main" id="{7CF97B10-A32D-C941-ADEE-91606A3F9821}"/>
              </a:ext>
            </a:extLst>
          </p:cNvPr>
          <p:cNvSpPr txBox="1">
            <a:spLocks noGrp="1"/>
          </p:cNvSpPr>
          <p:nvPr>
            <p:ph type="body" sz="quarter" idx="35"/>
          </p:nvPr>
        </p:nvSpPr>
        <p:spPr>
          <a:xfrm>
            <a:off x="7901354" y="4944420"/>
            <a:ext cx="3241310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5" name="副标题">
            <a:extLst>
              <a:ext uri="{FF2B5EF4-FFF2-40B4-BE49-F238E27FC236}">
                <a16:creationId xmlns:a16="http://schemas.microsoft.com/office/drawing/2014/main" id="{F2CAD96E-19BC-0742-9325-F083A361B09D}"/>
              </a:ext>
            </a:extLst>
          </p:cNvPr>
          <p:cNvSpPr txBox="1">
            <a:spLocks noGrp="1"/>
          </p:cNvSpPr>
          <p:nvPr>
            <p:ph type="body" sz="quarter" idx="37"/>
          </p:nvPr>
        </p:nvSpPr>
        <p:spPr>
          <a:xfrm>
            <a:off x="1049335" y="5657800"/>
            <a:ext cx="3241310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6" name="副标题">
            <a:extLst>
              <a:ext uri="{FF2B5EF4-FFF2-40B4-BE49-F238E27FC236}">
                <a16:creationId xmlns:a16="http://schemas.microsoft.com/office/drawing/2014/main" id="{B889AFAC-E8E9-2042-AC40-9AC010028B58}"/>
              </a:ext>
            </a:extLst>
          </p:cNvPr>
          <p:cNvSpPr txBox="1">
            <a:spLocks noGrp="1"/>
          </p:cNvSpPr>
          <p:nvPr>
            <p:ph type="body" sz="quarter" idx="38"/>
          </p:nvPr>
        </p:nvSpPr>
        <p:spPr>
          <a:xfrm>
            <a:off x="4475345" y="5657800"/>
            <a:ext cx="3241310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7" name="副标题">
            <a:extLst>
              <a:ext uri="{FF2B5EF4-FFF2-40B4-BE49-F238E27FC236}">
                <a16:creationId xmlns:a16="http://schemas.microsoft.com/office/drawing/2014/main" id="{8F15C524-0C8E-5C4B-8AC9-59B3B8A94707}"/>
              </a:ext>
            </a:extLst>
          </p:cNvPr>
          <p:cNvSpPr txBox="1">
            <a:spLocks noGrp="1"/>
          </p:cNvSpPr>
          <p:nvPr>
            <p:ph type="body" sz="quarter" idx="39"/>
          </p:nvPr>
        </p:nvSpPr>
        <p:spPr>
          <a:xfrm>
            <a:off x="7901354" y="5657800"/>
            <a:ext cx="3241310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A3D8A36-DDEE-F6FE-45EC-8BB983DFF406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820422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3图-竖+段落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3F07D0A1-C196-B347-942F-7A579BB34E1C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7FC01665-566D-D24B-992A-968A0EF7728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690338" y="0"/>
            <a:ext cx="345232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DACCEEEE-82EF-5B40-966B-748CE564D5E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1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88416014-7EC1-8B4C-93F0-20063DDEE2C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032738" y="3528645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4" name="副标题">
            <a:extLst>
              <a:ext uri="{FF2B5EF4-FFF2-40B4-BE49-F238E27FC236}">
                <a16:creationId xmlns:a16="http://schemas.microsoft.com/office/drawing/2014/main" id="{EAF19925-CCF9-A643-983B-DF4A10A2B2A4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983F46-1E7D-BF74-B432-14CB8B8932BF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663457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3图-竖+段落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副标题">
            <a:extLst>
              <a:ext uri="{FF2B5EF4-FFF2-40B4-BE49-F238E27FC236}">
                <a16:creationId xmlns:a16="http://schemas.microsoft.com/office/drawing/2014/main" id="{98267B1A-E63C-A642-8CB8-0A4906FE2EFB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6" name="图片占位符 4">
            <a:extLst>
              <a:ext uri="{FF2B5EF4-FFF2-40B4-BE49-F238E27FC236}">
                <a16:creationId xmlns:a16="http://schemas.microsoft.com/office/drawing/2014/main" id="{81AA86F9-703B-B84A-9718-B379391F985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1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7" name="图片占位符 4">
            <a:extLst>
              <a:ext uri="{FF2B5EF4-FFF2-40B4-BE49-F238E27FC236}">
                <a16:creationId xmlns:a16="http://schemas.microsoft.com/office/drawing/2014/main" id="{E05D1F27-7603-5A4C-971D-9ADBA69E05B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032738" y="3528645"/>
            <a:ext cx="71099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8" name="图片占位符 4">
            <a:extLst>
              <a:ext uri="{FF2B5EF4-FFF2-40B4-BE49-F238E27FC236}">
                <a16:creationId xmlns:a16="http://schemas.microsoft.com/office/drawing/2014/main" id="{AEF08F82-79AA-3645-A514-F83465B2B8E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690338" y="1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0" name="副标题">
            <a:extLst>
              <a:ext uri="{FF2B5EF4-FFF2-40B4-BE49-F238E27FC236}">
                <a16:creationId xmlns:a16="http://schemas.microsoft.com/office/drawing/2014/main" id="{AAB17D65-C4C6-254D-8D8E-DC4CB235F3B7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73684E1-747B-A5C3-5F47-74729EBF0E3A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790724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横+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8D756BFD-7B20-8F45-AA3C-ED09B7C6B208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0501B651-860C-6447-9742-EE516C53C73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9336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12CADE07-8184-E14C-97D9-9655CA576F0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04967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E2F0FF8E-777D-9749-884E-802E45A7DB2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60598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F45AA9AC-5AA3-B84E-BE4A-822680DDC43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716230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380AAF-E934-40A5-086D-2E67506299E4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984669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横+4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6D636D0A-CED6-7F48-887F-ED132AA86D61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图片占位符 4">
            <a:extLst>
              <a:ext uri="{FF2B5EF4-FFF2-40B4-BE49-F238E27FC236}">
                <a16:creationId xmlns:a16="http://schemas.microsoft.com/office/drawing/2014/main" id="{5C321E67-2A1C-B841-A48E-9FE08B0CC1B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9336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BCD8A416-5D1D-A64C-A144-ED86BBFD77F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04967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D90CE029-5BCA-5243-820E-2A297BC3C139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60598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CB80C76D-DB83-7F47-9E86-F24494F7EA98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716230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副标题">
            <a:extLst>
              <a:ext uri="{FF2B5EF4-FFF2-40B4-BE49-F238E27FC236}">
                <a16:creationId xmlns:a16="http://schemas.microsoft.com/office/drawing/2014/main" id="{6C18821F-325C-DB40-9179-F7ED629CAD1C}"/>
              </a:ext>
            </a:extLst>
          </p:cNvPr>
          <p:cNvSpPr txBox="1">
            <a:spLocks noGrp="1"/>
          </p:cNvSpPr>
          <p:nvPr>
            <p:ph type="body" sz="quarter" idx="31"/>
          </p:nvPr>
        </p:nvSpPr>
        <p:spPr>
          <a:xfrm>
            <a:off x="3622431" y="569519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9" name="副标题">
            <a:extLst>
              <a:ext uri="{FF2B5EF4-FFF2-40B4-BE49-F238E27FC236}">
                <a16:creationId xmlns:a16="http://schemas.microsoft.com/office/drawing/2014/main" id="{FC4BFA3C-AA0F-9D40-87A5-14AC6DF4EA65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6160598" y="569519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BF9E5FA5-BA43-C64F-A212-27FED94221AF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8733694" y="569519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64000E53-CB57-C53D-623F-6C658FBAC05C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4514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横+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">
            <a:extLst>
              <a:ext uri="{FF2B5EF4-FFF2-40B4-BE49-F238E27FC236}">
                <a16:creationId xmlns:a16="http://schemas.microsoft.com/office/drawing/2014/main" id="{574CB93C-BD9D-4A48-8419-3544F01408F8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67F5AADB-EC61-2B4A-854F-431C6478664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49336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894A504A-1C88-2141-B9BB-0CF5A968E4B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04967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E9A27E98-C761-4C4E-B67E-28192E05056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60598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9E033BDE-4999-B841-9092-446D527B1A3E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716230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255F7FA8-68EA-D148-8F09-3C1FB950E4E7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1049335" y="5657800"/>
            <a:ext cx="10093328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BBA2753-29F1-1036-5490-CE182E61E349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9411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横+4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副标题">
            <a:extLst>
              <a:ext uri="{FF2B5EF4-FFF2-40B4-BE49-F238E27FC236}">
                <a16:creationId xmlns:a16="http://schemas.microsoft.com/office/drawing/2014/main" id="{ABEDF4FF-AC77-4F48-A891-5A9992D84691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494442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17" name="图片占位符 4">
            <a:extLst>
              <a:ext uri="{FF2B5EF4-FFF2-40B4-BE49-F238E27FC236}">
                <a16:creationId xmlns:a16="http://schemas.microsoft.com/office/drawing/2014/main" id="{430E40D1-A805-D345-82B8-BEB3E100357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49336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8" name="图片占位符 4">
            <a:extLst>
              <a:ext uri="{FF2B5EF4-FFF2-40B4-BE49-F238E27FC236}">
                <a16:creationId xmlns:a16="http://schemas.microsoft.com/office/drawing/2014/main" id="{0B23192C-CF9B-D648-96F2-A3BE2D1DB8A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604967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9" name="图片占位符 4">
            <a:extLst>
              <a:ext uri="{FF2B5EF4-FFF2-40B4-BE49-F238E27FC236}">
                <a16:creationId xmlns:a16="http://schemas.microsoft.com/office/drawing/2014/main" id="{9BC58FA4-EFB3-D54E-B364-724AB8A3417F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60598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0" name="图片占位符 4">
            <a:extLst>
              <a:ext uri="{FF2B5EF4-FFF2-40B4-BE49-F238E27FC236}">
                <a16:creationId xmlns:a16="http://schemas.microsoft.com/office/drawing/2014/main" id="{AB0879C4-70DA-FF4B-8D9F-A3526B10605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716230" y="769552"/>
            <a:ext cx="2408972" cy="40376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1" name="副标题">
            <a:extLst>
              <a:ext uri="{FF2B5EF4-FFF2-40B4-BE49-F238E27FC236}">
                <a16:creationId xmlns:a16="http://schemas.microsoft.com/office/drawing/2014/main" id="{B55D21B7-245B-C446-B48C-12FD1B91E84E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3604966" y="494442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23" name="副标题">
            <a:extLst>
              <a:ext uri="{FF2B5EF4-FFF2-40B4-BE49-F238E27FC236}">
                <a16:creationId xmlns:a16="http://schemas.microsoft.com/office/drawing/2014/main" id="{8FF36AD9-01F4-EE4F-B94A-3705C7A99284}"/>
              </a:ext>
            </a:extLst>
          </p:cNvPr>
          <p:cNvSpPr txBox="1">
            <a:spLocks noGrp="1"/>
          </p:cNvSpPr>
          <p:nvPr>
            <p:ph type="body" sz="quarter" idx="34"/>
          </p:nvPr>
        </p:nvSpPr>
        <p:spPr>
          <a:xfrm>
            <a:off x="6160598" y="494442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25" name="副标题">
            <a:extLst>
              <a:ext uri="{FF2B5EF4-FFF2-40B4-BE49-F238E27FC236}">
                <a16:creationId xmlns:a16="http://schemas.microsoft.com/office/drawing/2014/main" id="{838850AC-101D-A042-870A-F54579971C72}"/>
              </a:ext>
            </a:extLst>
          </p:cNvPr>
          <p:cNvSpPr txBox="1">
            <a:spLocks noGrp="1"/>
          </p:cNvSpPr>
          <p:nvPr>
            <p:ph type="body" sz="quarter" idx="36"/>
          </p:nvPr>
        </p:nvSpPr>
        <p:spPr>
          <a:xfrm>
            <a:off x="8716230" y="4944420"/>
            <a:ext cx="2408972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27" name="副标题">
            <a:extLst>
              <a:ext uri="{FF2B5EF4-FFF2-40B4-BE49-F238E27FC236}">
                <a16:creationId xmlns:a16="http://schemas.microsoft.com/office/drawing/2014/main" id="{1B8F3441-0DC9-1A4C-81D7-65FF7A4D8725}"/>
              </a:ext>
            </a:extLst>
          </p:cNvPr>
          <p:cNvSpPr txBox="1">
            <a:spLocks noGrp="1"/>
          </p:cNvSpPr>
          <p:nvPr>
            <p:ph type="body" sz="quarter" idx="38"/>
          </p:nvPr>
        </p:nvSpPr>
        <p:spPr>
          <a:xfrm>
            <a:off x="1049335" y="5657800"/>
            <a:ext cx="2408971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28" name="副标题">
            <a:extLst>
              <a:ext uri="{FF2B5EF4-FFF2-40B4-BE49-F238E27FC236}">
                <a16:creationId xmlns:a16="http://schemas.microsoft.com/office/drawing/2014/main" id="{2FC2229B-1252-4947-93ED-9417816B6C74}"/>
              </a:ext>
            </a:extLst>
          </p:cNvPr>
          <p:cNvSpPr txBox="1">
            <a:spLocks noGrp="1"/>
          </p:cNvSpPr>
          <p:nvPr>
            <p:ph type="body" sz="quarter" idx="39"/>
          </p:nvPr>
        </p:nvSpPr>
        <p:spPr>
          <a:xfrm>
            <a:off x="3604966" y="5657800"/>
            <a:ext cx="2408971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29" name="副标题">
            <a:extLst>
              <a:ext uri="{FF2B5EF4-FFF2-40B4-BE49-F238E27FC236}">
                <a16:creationId xmlns:a16="http://schemas.microsoft.com/office/drawing/2014/main" id="{E5C7B3F6-4F7E-664A-ABA7-D103291A01EB}"/>
              </a:ext>
            </a:extLst>
          </p:cNvPr>
          <p:cNvSpPr txBox="1">
            <a:spLocks noGrp="1"/>
          </p:cNvSpPr>
          <p:nvPr>
            <p:ph type="body" sz="quarter" idx="40"/>
          </p:nvPr>
        </p:nvSpPr>
        <p:spPr>
          <a:xfrm>
            <a:off x="6160598" y="5657800"/>
            <a:ext cx="2408971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0" name="副标题">
            <a:extLst>
              <a:ext uri="{FF2B5EF4-FFF2-40B4-BE49-F238E27FC236}">
                <a16:creationId xmlns:a16="http://schemas.microsoft.com/office/drawing/2014/main" id="{50E74CCF-69C0-204C-AC23-BA4E4E4D956E}"/>
              </a:ext>
            </a:extLst>
          </p:cNvPr>
          <p:cNvSpPr txBox="1">
            <a:spLocks noGrp="1"/>
          </p:cNvSpPr>
          <p:nvPr>
            <p:ph type="body" sz="quarter" idx="41"/>
          </p:nvPr>
        </p:nvSpPr>
        <p:spPr>
          <a:xfrm>
            <a:off x="8716230" y="5657800"/>
            <a:ext cx="2408971" cy="1009541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C5BCA35-97D3-D615-6A61-BC48752267B6}"/>
              </a:ext>
            </a:extLst>
          </p:cNvPr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71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标题+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C5452E95-8317-0240-AB9B-FCE62D73D56C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1049336" y="4012932"/>
            <a:ext cx="10093328" cy="1589485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0973B230-ACD2-4F4C-A9DB-2DC65FFDD7D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052218" y="1642242"/>
            <a:ext cx="2087563" cy="20891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ea"/>
                <a:ea typeface="+mn-ea"/>
              </a:defRPr>
            </a:lvl1pPr>
          </a:lstStyle>
          <a:p>
            <a:endParaRPr kumimoji="1"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CF8706F-445D-2AB4-1396-1EFEC4E2839C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179905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竖+段落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C0083BDA-E85C-8444-8C63-F45AAD005980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3BCCFF7F-905D-E446-BED0-C30486C7F8C3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1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A278A247-E44F-9E44-9D03-66CCC45EB88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032738" y="3528645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C67C4845-87BB-7E41-B4B1-6301213FED7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690338" y="1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CC3A9060-1062-3F45-B7FF-34766852447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690338" y="3528645"/>
            <a:ext cx="3452323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副标题">
            <a:extLst>
              <a:ext uri="{FF2B5EF4-FFF2-40B4-BE49-F238E27FC236}">
                <a16:creationId xmlns:a16="http://schemas.microsoft.com/office/drawing/2014/main" id="{4AA96C79-CC8E-234F-86E7-36A96874C686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F9A71B4-4040-EC39-E0ED-92AFCE6CCAEE}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280917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竖+段落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F19A7615-891E-934C-B376-A45A27A4BB12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A907360D-4F98-694E-972F-6DD438B636E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1"/>
            <a:ext cx="4501662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C7B58B5C-6A8C-4B40-A015-FB7BF3C3B0D1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8710246" y="1"/>
            <a:ext cx="2432415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E68BD5BE-B3F7-F04F-8185-396178CD976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032738" y="3528645"/>
            <a:ext cx="2432415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F0457ED6-7FBE-E941-BB1C-62439019DF7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6640999" y="3528646"/>
            <a:ext cx="4501662" cy="33293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1" name="副标题">
            <a:extLst>
              <a:ext uri="{FF2B5EF4-FFF2-40B4-BE49-F238E27FC236}">
                <a16:creationId xmlns:a16="http://schemas.microsoft.com/office/drawing/2014/main" id="{A6CBA62C-206B-9746-9B48-38457BD7F5C3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9E5CBFC-5CBF-9B1A-B5F1-3076771A7C00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20086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4图-竖+段落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C96B4E74-9D1B-0546-921C-3CF1D78F115B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814C31CA-6A99-1746-AD1E-6C0A88327F8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690338" y="0"/>
            <a:ext cx="345232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FF0B836A-EDC9-DA4E-B290-B57537077CD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032737" y="1"/>
            <a:ext cx="3452323" cy="215704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7" name="图片占位符 4">
            <a:extLst>
              <a:ext uri="{FF2B5EF4-FFF2-40B4-BE49-F238E27FC236}">
                <a16:creationId xmlns:a16="http://schemas.microsoft.com/office/drawing/2014/main" id="{090A5D6E-EA70-384A-8241-47A4C29925B0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032737" y="2350477"/>
            <a:ext cx="3452323" cy="215704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8" name="图片占位符 4">
            <a:extLst>
              <a:ext uri="{FF2B5EF4-FFF2-40B4-BE49-F238E27FC236}">
                <a16:creationId xmlns:a16="http://schemas.microsoft.com/office/drawing/2014/main" id="{51B02A05-8115-1C49-8046-084A36E3AFA5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032737" y="4700953"/>
            <a:ext cx="3452323" cy="215704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0" name="副标题">
            <a:extLst>
              <a:ext uri="{FF2B5EF4-FFF2-40B4-BE49-F238E27FC236}">
                <a16:creationId xmlns:a16="http://schemas.microsoft.com/office/drawing/2014/main" id="{726D3DC0-29F6-E14F-8949-DA0DC6084736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94285DD-6E9B-EECF-53C1-5A7102738278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513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横+标题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标题">
            <a:extLst>
              <a:ext uri="{FF2B5EF4-FFF2-40B4-BE49-F238E27FC236}">
                <a16:creationId xmlns:a16="http://schemas.microsoft.com/office/drawing/2014/main" id="{A5442793-ED69-AD49-AF37-7529722086CB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0EAF1ED0-CF3C-F740-B3F1-115E0C91401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49334" y="769552"/>
            <a:ext cx="4964605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5CA38CD0-A2DF-4144-89EA-0260B81B35B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49336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AC5F3F65-DEC4-0148-BFD4-7C3EF6B1862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733694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1" name="图片占位符 4">
            <a:extLst>
              <a:ext uri="{FF2B5EF4-FFF2-40B4-BE49-F238E27FC236}">
                <a16:creationId xmlns:a16="http://schemas.microsoft.com/office/drawing/2014/main" id="{AB77258F-2E40-EF47-96B1-F16647D5FC1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78063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0D9F4E19-8AEE-3346-9C81-BEAAB3535584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622430" y="3232135"/>
            <a:ext cx="4964605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BB623E5-65AA-5B82-2AA4-8A88A869DAE3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6214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横+标题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C011E259-EABF-4E42-B61A-80E7F386E0D8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C2BDBAE6-1929-5448-AA24-FBF7494A1D4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49336" y="769552"/>
            <a:ext cx="2408972" cy="47883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1DA2F7E5-5EBE-AD41-B2D5-A8E8C9A26A3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13699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6B641339-615F-6048-AF9E-618B144DED4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613699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2" name="图片占位符 4">
            <a:extLst>
              <a:ext uri="{FF2B5EF4-FFF2-40B4-BE49-F238E27FC236}">
                <a16:creationId xmlns:a16="http://schemas.microsoft.com/office/drawing/2014/main" id="{E4A10DBA-F79F-E745-B0BB-A2252642F73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78063" y="769552"/>
            <a:ext cx="4964603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D7D5CA06-7135-F24F-941B-7399DEFCC2C3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733694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4" name="图片占位符 4">
            <a:extLst>
              <a:ext uri="{FF2B5EF4-FFF2-40B4-BE49-F238E27FC236}">
                <a16:creationId xmlns:a16="http://schemas.microsoft.com/office/drawing/2014/main" id="{246BD1FB-3F3C-CE44-A499-E36FC666259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178063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8364006-34C3-59A7-7472-61D2C61CC0BF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67864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横+标题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BA754789-11AE-334C-8688-05B278727A39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图片占位符 4">
            <a:extLst>
              <a:ext uri="{FF2B5EF4-FFF2-40B4-BE49-F238E27FC236}">
                <a16:creationId xmlns:a16="http://schemas.microsoft.com/office/drawing/2014/main" id="{53A0377C-1B29-324C-A5E5-11E411826E4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733694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33F06AB5-4CEB-4649-BC3D-DC3651D96F1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733694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47B95B0D-9635-1945-BE8E-0BD00086350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049336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279EDDEB-02FD-AF4B-AC14-52A19DF5006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49336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ECFD5F88-E57E-4E46-A689-6E496B69EB9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13699" y="769551"/>
            <a:ext cx="4973336" cy="478792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52B6C04-876D-E683-9C2C-F983FC090F3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229032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横+标题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599127F5-28FD-2D4B-A901-01548017852D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ctr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7020BCB7-168D-6C4F-B62C-963C6F7C6C3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733694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EE07AD77-E6E0-A341-A134-24F7F4F1607C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733694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6D839105-CEE1-0A45-B793-049225F2373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049336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1" name="图片占位符 4">
            <a:extLst>
              <a:ext uri="{FF2B5EF4-FFF2-40B4-BE49-F238E27FC236}">
                <a16:creationId xmlns:a16="http://schemas.microsoft.com/office/drawing/2014/main" id="{45CAD3AA-6551-6444-B515-78C525D3829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49336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2" name="图片占位符 4">
            <a:extLst>
              <a:ext uri="{FF2B5EF4-FFF2-40B4-BE49-F238E27FC236}">
                <a16:creationId xmlns:a16="http://schemas.microsoft.com/office/drawing/2014/main" id="{84BBDF46-A1F7-094F-8783-0C1542B2B9FB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8063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DCDD6B4D-E2B9-3144-AB00-E135265D2B9C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78063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4" name="图片占位符 4">
            <a:extLst>
              <a:ext uri="{FF2B5EF4-FFF2-40B4-BE49-F238E27FC236}">
                <a16:creationId xmlns:a16="http://schemas.microsoft.com/office/drawing/2014/main" id="{E6CDF131-B369-D841-AACF-F8BE9BE6E58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13699" y="769552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5" name="图片占位符 4">
            <a:extLst>
              <a:ext uri="{FF2B5EF4-FFF2-40B4-BE49-F238E27FC236}">
                <a16:creationId xmlns:a16="http://schemas.microsoft.com/office/drawing/2014/main" id="{8628411C-BAAB-CE4B-9AF9-1D09592923A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613699" y="3232135"/>
            <a:ext cx="2408972" cy="232534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92248D6-9D5E-7B55-D362-B8F1681BD8E3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52437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竖+段落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C20310A2-962C-8042-B7B6-11BD17365B6D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F36A0682-E451-034A-A7FC-3F23A913EDA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1"/>
            <a:ext cx="4674515" cy="45050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D1EFDBE6-DF84-5849-B102-349FC96EEDD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032739" y="4696102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B878306A-BBEB-3541-A9B9-F329D9D8AAC0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468146" y="4696102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4B4F52B7-E48A-5D4D-BB1F-B417450C0D2A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903553" y="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1" name="图片占位符 4">
            <a:extLst>
              <a:ext uri="{FF2B5EF4-FFF2-40B4-BE49-F238E27FC236}">
                <a16:creationId xmlns:a16="http://schemas.microsoft.com/office/drawing/2014/main" id="{80DB3F16-68EF-0443-B423-0A9AE4D65135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8903553" y="2348051"/>
            <a:ext cx="2239108" cy="45050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5" name="副标题">
            <a:extLst>
              <a:ext uri="{FF2B5EF4-FFF2-40B4-BE49-F238E27FC236}">
                <a16:creationId xmlns:a16="http://schemas.microsoft.com/office/drawing/2014/main" id="{A4314B71-4FBB-3640-9E4F-8C328F5D6E4F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E0E8A77-F3CF-1C38-F29C-2CD28D10348E}"/>
              </a:ext>
            </a:extLst>
          </p:cNvPr>
          <p:cNvSpPr>
            <a:spLocks noGrp="1"/>
          </p:cNvSpPr>
          <p:nvPr>
            <p:ph type="ftr" sz="quarter" idx="47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15375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竖+段落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25636DF8-F278-BE47-8513-D6249B684023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921BDAD1-6B32-E34B-873A-9BDACC57F43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8" y="1"/>
            <a:ext cx="4674515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CE3C966A-B1BA-4D48-AF2F-34C95F6394D4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032739" y="2348052"/>
            <a:ext cx="2239108" cy="450509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 dirty="0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B3069340-A32F-2842-AB13-A755ACFAAB3B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903553" y="1"/>
            <a:ext cx="2239108" cy="45050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2" name="图片占位符 4">
            <a:extLst>
              <a:ext uri="{FF2B5EF4-FFF2-40B4-BE49-F238E27FC236}">
                <a16:creationId xmlns:a16="http://schemas.microsoft.com/office/drawing/2014/main" id="{50F215A1-881B-1441-B8FA-25E763A58F9D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6468146" y="4696102"/>
            <a:ext cx="4674515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A9F10A51-9139-734F-BCA0-EA142BD6649C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468146" y="234805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4" name="副标题">
            <a:extLst>
              <a:ext uri="{FF2B5EF4-FFF2-40B4-BE49-F238E27FC236}">
                <a16:creationId xmlns:a16="http://schemas.microsoft.com/office/drawing/2014/main" id="{5FC3AF82-F6F4-A24A-84F1-111335B6298E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7CD3762-04C7-3ADA-1EDF-0C3DCC19D685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29690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竖+段落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D2AA692C-8252-0040-8BB0-94F6A2648629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67E22BE5-89CF-9A40-8682-F004B5BB3E6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9" y="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FD091801-1472-1240-9F97-8BFC34AAD090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032739" y="234805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FE217839-08D8-3049-A424-5785F0582E9D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032738" y="4696102"/>
            <a:ext cx="4674515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38D2E1F6-A5F8-9D47-802D-951B497E7A0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468146" y="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B393FADB-47BD-F640-9094-D7FED7321D8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903553" y="1"/>
            <a:ext cx="2239108" cy="450509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2" name="图片占位符 4">
            <a:extLst>
              <a:ext uri="{FF2B5EF4-FFF2-40B4-BE49-F238E27FC236}">
                <a16:creationId xmlns:a16="http://schemas.microsoft.com/office/drawing/2014/main" id="{EF0DCFAC-4DA7-FB4E-B9DF-39AAEE769B24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8903553" y="4696102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783F1B88-4A1C-ED47-AF27-3A4C68ABFEB3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468146" y="234805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5" name="副标题">
            <a:extLst>
              <a:ext uri="{FF2B5EF4-FFF2-40B4-BE49-F238E27FC236}">
                <a16:creationId xmlns:a16="http://schemas.microsoft.com/office/drawing/2014/main" id="{6FE8EB8F-7164-7B49-8A7A-06323530D581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0D5BDA8-8EAD-97AE-4618-21CC3A2F8146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24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-1段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07FE6895-3746-254F-9E12-23B87DDA7A90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1049336" y="1172308"/>
            <a:ext cx="10093328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副标题">
            <a:extLst>
              <a:ext uri="{FF2B5EF4-FFF2-40B4-BE49-F238E27FC236}">
                <a16:creationId xmlns:a16="http://schemas.microsoft.com/office/drawing/2014/main" id="{37081FB4-DB2C-9F42-B471-128FDA051ED3}"/>
              </a:ext>
            </a:extLst>
          </p:cNvPr>
          <p:cNvSpPr txBox="1">
            <a:spLocks noGrp="1"/>
          </p:cNvSpPr>
          <p:nvPr>
            <p:ph type="body" sz="quarter" idx="23"/>
          </p:nvPr>
        </p:nvSpPr>
        <p:spPr>
          <a:xfrm>
            <a:off x="1049336" y="2739765"/>
            <a:ext cx="10093328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6B0468-EFD6-E2F8-5146-71A79DB68728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11151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-多图-竖+段落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>
            <a:extLst>
              <a:ext uri="{FF2B5EF4-FFF2-40B4-BE49-F238E27FC236}">
                <a16:creationId xmlns:a16="http://schemas.microsoft.com/office/drawing/2014/main" id="{BCF370B2-0B5C-5D4C-B6B9-9E6669EFE8C2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  <a:prstGeom prst="rect">
            <a:avLst/>
          </a:prstGeom>
        </p:spPr>
        <p:txBody>
          <a:bodyPr lIns="71437" tIns="71437" rIns="71437" bIns="71437" anchor="b"/>
          <a:lstStyle>
            <a:lvl1pPr marL="0" indent="0" algn="l">
              <a:spcBef>
                <a:spcPts val="0"/>
              </a:spcBef>
              <a:buSzTx/>
              <a:buNone/>
              <a:defRPr sz="24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6188B1F9-5933-F942-9107-F416962A6EC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32739" y="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7" name="图片占位符 4">
            <a:extLst>
              <a:ext uri="{FF2B5EF4-FFF2-40B4-BE49-F238E27FC236}">
                <a16:creationId xmlns:a16="http://schemas.microsoft.com/office/drawing/2014/main" id="{691C80B4-B726-2241-8DDA-EE5FDC07EFA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032739" y="234805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8" name="图片占位符 4">
            <a:extLst>
              <a:ext uri="{FF2B5EF4-FFF2-40B4-BE49-F238E27FC236}">
                <a16:creationId xmlns:a16="http://schemas.microsoft.com/office/drawing/2014/main" id="{3FEA159E-879F-E34A-B503-4421704AEEC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032739" y="4696102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9" name="图片占位符 4">
            <a:extLst>
              <a:ext uri="{FF2B5EF4-FFF2-40B4-BE49-F238E27FC236}">
                <a16:creationId xmlns:a16="http://schemas.microsoft.com/office/drawing/2014/main" id="{58173D2B-8897-2A44-9C3D-82ADE5F86E9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468146" y="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1" name="图片占位符 4">
            <a:extLst>
              <a:ext uri="{FF2B5EF4-FFF2-40B4-BE49-F238E27FC236}">
                <a16:creationId xmlns:a16="http://schemas.microsoft.com/office/drawing/2014/main" id="{A83AC58C-C0AC-584F-80B5-F8143141ACCE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468146" y="4696102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2" name="图片占位符 4">
            <a:extLst>
              <a:ext uri="{FF2B5EF4-FFF2-40B4-BE49-F238E27FC236}">
                <a16:creationId xmlns:a16="http://schemas.microsoft.com/office/drawing/2014/main" id="{B4F256A9-3B23-BE4F-ADB9-78F875BE476D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903553" y="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3" name="图片占位符 4">
            <a:extLst>
              <a:ext uri="{FF2B5EF4-FFF2-40B4-BE49-F238E27FC236}">
                <a16:creationId xmlns:a16="http://schemas.microsoft.com/office/drawing/2014/main" id="{662882CF-139D-0247-B857-65386195CEAA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8903553" y="234805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4" name="图片占位符 4">
            <a:extLst>
              <a:ext uri="{FF2B5EF4-FFF2-40B4-BE49-F238E27FC236}">
                <a16:creationId xmlns:a16="http://schemas.microsoft.com/office/drawing/2014/main" id="{773A7BDA-3845-0643-8DFB-55C95B6A559D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8903553" y="4696102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6" name="图片占位符 4">
            <a:extLst>
              <a:ext uri="{FF2B5EF4-FFF2-40B4-BE49-F238E27FC236}">
                <a16:creationId xmlns:a16="http://schemas.microsoft.com/office/drawing/2014/main" id="{0B5EA5B7-31AF-374F-B2AE-0834DD35A048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468146" y="2348051"/>
            <a:ext cx="2239108" cy="215704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8" name="副标题">
            <a:extLst>
              <a:ext uri="{FF2B5EF4-FFF2-40B4-BE49-F238E27FC236}">
                <a16:creationId xmlns:a16="http://schemas.microsoft.com/office/drawing/2014/main" id="{C4392FCF-C459-C341-AEFE-438CDFDB6953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Tx/>
              <a:buFont typeface="Arial" panose="020B0604020202020204" pitchFamily="34" charset="0"/>
              <a:buNone/>
              <a:defRPr sz="1800" b="0" i="0">
                <a:solidFill>
                  <a:schemeClr val="bg1"/>
                </a:solidFill>
                <a:latin typeface="+mn-ea"/>
                <a:ea typeface="+mn-ea"/>
                <a:cs typeface="+mn-cs"/>
                <a:sym typeface="Helvetica Light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AE19EAD-A7F0-EEDF-57F5-8AAE6B2F8C62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94201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图-多图-全屏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4">
            <a:extLst>
              <a:ext uri="{FF2B5EF4-FFF2-40B4-BE49-F238E27FC236}">
                <a16:creationId xmlns:a16="http://schemas.microsoft.com/office/drawing/2014/main" id="{9850E389-F748-AA49-8049-FDB03177BA9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0" y="1"/>
            <a:ext cx="3048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1A6E178F-2608-1F46-B532-6C5554CCD50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AAF43B00-8F62-6540-BF68-F6BF1BCFA407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0" y="2743201"/>
            <a:ext cx="1524000" cy="274319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A239D1FC-6E8B-EF47-B945-57E44211C8E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4" name="图片占位符 4">
            <a:extLst>
              <a:ext uri="{FF2B5EF4-FFF2-40B4-BE49-F238E27FC236}">
                <a16:creationId xmlns:a16="http://schemas.microsoft.com/office/drawing/2014/main" id="{CBC5E6C5-E96B-DA4E-B59F-65AB5E707FC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524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5" name="图片占位符 4">
            <a:extLst>
              <a:ext uri="{FF2B5EF4-FFF2-40B4-BE49-F238E27FC236}">
                <a16:creationId xmlns:a16="http://schemas.microsoft.com/office/drawing/2014/main" id="{55D665AE-AB53-024A-B64D-90C68D7AA5C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3047999" y="1371601"/>
            <a:ext cx="3048000" cy="274319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7" name="图片占位符 4">
            <a:extLst>
              <a:ext uri="{FF2B5EF4-FFF2-40B4-BE49-F238E27FC236}">
                <a16:creationId xmlns:a16="http://schemas.microsoft.com/office/drawing/2014/main" id="{C397A967-3514-584E-BA85-5B4B1B8D730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096000" y="1371601"/>
            <a:ext cx="3047998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9" name="图片占位符 4">
            <a:extLst>
              <a:ext uri="{FF2B5EF4-FFF2-40B4-BE49-F238E27FC236}">
                <a16:creationId xmlns:a16="http://schemas.microsoft.com/office/drawing/2014/main" id="{C24BFA40-ECFD-FE4E-84C1-A74F8BA62993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144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0" name="图片占位符 4">
            <a:extLst>
              <a:ext uri="{FF2B5EF4-FFF2-40B4-BE49-F238E27FC236}">
                <a16:creationId xmlns:a16="http://schemas.microsoft.com/office/drawing/2014/main" id="{9FB3047D-4A3B-4B41-B771-3248103F53C2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10668000" y="0"/>
            <a:ext cx="1524000" cy="41147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 dirty="0"/>
          </a:p>
        </p:txBody>
      </p:sp>
      <p:sp>
        <p:nvSpPr>
          <p:cNvPr id="32" name="图片占位符 4">
            <a:extLst>
              <a:ext uri="{FF2B5EF4-FFF2-40B4-BE49-F238E27FC236}">
                <a16:creationId xmlns:a16="http://schemas.microsoft.com/office/drawing/2014/main" id="{52546502-66B4-C143-897C-FE46C508D747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048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3" name="图片占位符 4">
            <a:extLst>
              <a:ext uri="{FF2B5EF4-FFF2-40B4-BE49-F238E27FC236}">
                <a16:creationId xmlns:a16="http://schemas.microsoft.com/office/drawing/2014/main" id="{13EBCC53-C373-AC42-BE22-D6F88E732DF7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571999" y="1"/>
            <a:ext cx="4571999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6" name="图片占位符 4">
            <a:extLst>
              <a:ext uri="{FF2B5EF4-FFF2-40B4-BE49-F238E27FC236}">
                <a16:creationId xmlns:a16="http://schemas.microsoft.com/office/drawing/2014/main" id="{16C01B14-11C8-C342-977D-0B130376A99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44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8" name="图片占位符 4">
            <a:extLst>
              <a:ext uri="{FF2B5EF4-FFF2-40B4-BE49-F238E27FC236}">
                <a16:creationId xmlns:a16="http://schemas.microsoft.com/office/drawing/2014/main" id="{0BA6D816-0227-1145-B4E4-CD6AD4873907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1524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1" name="图片占位符 4">
            <a:extLst>
              <a:ext uri="{FF2B5EF4-FFF2-40B4-BE49-F238E27FC236}">
                <a16:creationId xmlns:a16="http://schemas.microsoft.com/office/drawing/2014/main" id="{6F5DF03E-C79E-0C4F-82BB-27AEA4AB90FE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6096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2" name="图片占位符 4">
            <a:extLst>
              <a:ext uri="{FF2B5EF4-FFF2-40B4-BE49-F238E27FC236}">
                <a16:creationId xmlns:a16="http://schemas.microsoft.com/office/drawing/2014/main" id="{59913B17-A532-A949-8F59-5CA0B6F4D863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7619999" y="2743201"/>
            <a:ext cx="3047999" cy="274319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6" name="图片占位符 4">
            <a:extLst>
              <a:ext uri="{FF2B5EF4-FFF2-40B4-BE49-F238E27FC236}">
                <a16:creationId xmlns:a16="http://schemas.microsoft.com/office/drawing/2014/main" id="{33E458B9-C0BE-144D-B21C-E3E6029C8A84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1524000" y="4114801"/>
            <a:ext cx="3047998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9" name="图片占位符 4">
            <a:extLst>
              <a:ext uri="{FF2B5EF4-FFF2-40B4-BE49-F238E27FC236}">
                <a16:creationId xmlns:a16="http://schemas.microsoft.com/office/drawing/2014/main" id="{D6273425-F0DC-604F-A86D-C6F0EB3A40E3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523999" y="5486401"/>
            <a:ext cx="4571998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0" name="图片占位符 4">
            <a:extLst>
              <a:ext uri="{FF2B5EF4-FFF2-40B4-BE49-F238E27FC236}">
                <a16:creationId xmlns:a16="http://schemas.microsoft.com/office/drawing/2014/main" id="{BB94B265-20C9-5C40-B353-D2B7A82F5A81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4572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2" name="图片占位符 4">
            <a:extLst>
              <a:ext uri="{FF2B5EF4-FFF2-40B4-BE49-F238E27FC236}">
                <a16:creationId xmlns:a16="http://schemas.microsoft.com/office/drawing/2014/main" id="{870D76A9-3A54-194A-A5DC-390B3934D180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6096000" y="4114801"/>
            <a:ext cx="1524000" cy="274319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5" name="图片占位符 4">
            <a:extLst>
              <a:ext uri="{FF2B5EF4-FFF2-40B4-BE49-F238E27FC236}">
                <a16:creationId xmlns:a16="http://schemas.microsoft.com/office/drawing/2014/main" id="{EEC7811F-E3F9-8D40-81DB-A1A0C9AAE1DD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7620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7" name="图片占位符 4">
            <a:extLst>
              <a:ext uri="{FF2B5EF4-FFF2-40B4-BE49-F238E27FC236}">
                <a16:creationId xmlns:a16="http://schemas.microsoft.com/office/drawing/2014/main" id="{EB8328B6-A9BE-6A40-8B0D-7066F57B6CEE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9144000" y="5486401"/>
            <a:ext cx="3048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8" name="图片占位符 4">
            <a:extLst>
              <a:ext uri="{FF2B5EF4-FFF2-40B4-BE49-F238E27FC236}">
                <a16:creationId xmlns:a16="http://schemas.microsoft.com/office/drawing/2014/main" id="{F16AE0FF-3FB6-4840-B393-6CD31768516F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10668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215106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图-多图-全屏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4">
            <a:extLst>
              <a:ext uri="{FF2B5EF4-FFF2-40B4-BE49-F238E27FC236}">
                <a16:creationId xmlns:a16="http://schemas.microsoft.com/office/drawing/2014/main" id="{5A9ED79C-937B-5444-BE23-66C1C939974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" name="图片占位符 4">
            <a:extLst>
              <a:ext uri="{FF2B5EF4-FFF2-40B4-BE49-F238E27FC236}">
                <a16:creationId xmlns:a16="http://schemas.microsoft.com/office/drawing/2014/main" id="{14DC08E0-80D4-884C-BEFE-353FD1ABBEA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B28CB1E1-4125-7243-9D2C-5EE1233F620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图片占位符 4">
            <a:extLst>
              <a:ext uri="{FF2B5EF4-FFF2-40B4-BE49-F238E27FC236}">
                <a16:creationId xmlns:a16="http://schemas.microsoft.com/office/drawing/2014/main" id="{09343390-F29C-0F4B-B7AD-007865C9286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图片占位符 4">
            <a:extLst>
              <a:ext uri="{FF2B5EF4-FFF2-40B4-BE49-F238E27FC236}">
                <a16:creationId xmlns:a16="http://schemas.microsoft.com/office/drawing/2014/main" id="{6930DA27-FCD7-2045-823E-1DA034254EF8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图片占位符 4">
            <a:extLst>
              <a:ext uri="{FF2B5EF4-FFF2-40B4-BE49-F238E27FC236}">
                <a16:creationId xmlns:a16="http://schemas.microsoft.com/office/drawing/2014/main" id="{1655545E-A567-1A4A-97A0-2491B257C958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524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9" name="图片占位符 4">
            <a:extLst>
              <a:ext uri="{FF2B5EF4-FFF2-40B4-BE49-F238E27FC236}">
                <a16:creationId xmlns:a16="http://schemas.microsoft.com/office/drawing/2014/main" id="{F0F0257E-5EBB-B840-BD29-F0FFE937A60E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3048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3167943F-A2DE-6943-8BEA-6F5D31EE37D3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572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1" name="图片占位符 4">
            <a:extLst>
              <a:ext uri="{FF2B5EF4-FFF2-40B4-BE49-F238E27FC236}">
                <a16:creationId xmlns:a16="http://schemas.microsoft.com/office/drawing/2014/main" id="{E0AFE627-81D9-7742-B936-3ED116072A3D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096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2" name="图片占位符 4">
            <a:extLst>
              <a:ext uri="{FF2B5EF4-FFF2-40B4-BE49-F238E27FC236}">
                <a16:creationId xmlns:a16="http://schemas.microsoft.com/office/drawing/2014/main" id="{ED9040DD-E280-F349-A667-A3B4EA1DD9A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7620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3" name="图片占位符 4">
            <a:extLst>
              <a:ext uri="{FF2B5EF4-FFF2-40B4-BE49-F238E27FC236}">
                <a16:creationId xmlns:a16="http://schemas.microsoft.com/office/drawing/2014/main" id="{93BE1F10-D735-3447-835B-22C8E1485E9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144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4" name="图片占位符 4">
            <a:extLst>
              <a:ext uri="{FF2B5EF4-FFF2-40B4-BE49-F238E27FC236}">
                <a16:creationId xmlns:a16="http://schemas.microsoft.com/office/drawing/2014/main" id="{0C164645-5570-7E40-A4A6-C318A4E535C7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10668000" y="13716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5" name="图片占位符 4">
            <a:extLst>
              <a:ext uri="{FF2B5EF4-FFF2-40B4-BE49-F238E27FC236}">
                <a16:creationId xmlns:a16="http://schemas.microsoft.com/office/drawing/2014/main" id="{807C0B51-A946-F447-82A0-2CD9E3CF8FC2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1524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6" name="图片占位符 4">
            <a:extLst>
              <a:ext uri="{FF2B5EF4-FFF2-40B4-BE49-F238E27FC236}">
                <a16:creationId xmlns:a16="http://schemas.microsoft.com/office/drawing/2014/main" id="{006DB9EE-21C4-4B4A-9AF7-BDADD283A66E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048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7" name="图片占位符 4">
            <a:extLst>
              <a:ext uri="{FF2B5EF4-FFF2-40B4-BE49-F238E27FC236}">
                <a16:creationId xmlns:a16="http://schemas.microsoft.com/office/drawing/2014/main" id="{06708B40-7D31-B742-A5E3-C849CD115411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572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8" name="图片占位符 4">
            <a:extLst>
              <a:ext uri="{FF2B5EF4-FFF2-40B4-BE49-F238E27FC236}">
                <a16:creationId xmlns:a16="http://schemas.microsoft.com/office/drawing/2014/main" id="{7BB5D38D-6108-A848-9D45-E54FC632C2D7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6096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19" name="图片占位符 4">
            <a:extLst>
              <a:ext uri="{FF2B5EF4-FFF2-40B4-BE49-F238E27FC236}">
                <a16:creationId xmlns:a16="http://schemas.microsoft.com/office/drawing/2014/main" id="{E002963E-3091-3748-9FE4-4019968DD1A2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7620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0" name="图片占位符 4">
            <a:extLst>
              <a:ext uri="{FF2B5EF4-FFF2-40B4-BE49-F238E27FC236}">
                <a16:creationId xmlns:a16="http://schemas.microsoft.com/office/drawing/2014/main" id="{5C8C98BF-5525-F942-8060-35443104ED1C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44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1" name="图片占位符 4">
            <a:extLst>
              <a:ext uri="{FF2B5EF4-FFF2-40B4-BE49-F238E27FC236}">
                <a16:creationId xmlns:a16="http://schemas.microsoft.com/office/drawing/2014/main" id="{14B078DF-3302-724F-8035-D752D243B959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668000" y="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2" name="图片占位符 4">
            <a:extLst>
              <a:ext uri="{FF2B5EF4-FFF2-40B4-BE49-F238E27FC236}">
                <a16:creationId xmlns:a16="http://schemas.microsoft.com/office/drawing/2014/main" id="{ED885EFF-3EA0-804D-A74C-88166FC77BBA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1524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3" name="图片占位符 4">
            <a:extLst>
              <a:ext uri="{FF2B5EF4-FFF2-40B4-BE49-F238E27FC236}">
                <a16:creationId xmlns:a16="http://schemas.microsoft.com/office/drawing/2014/main" id="{9D4A56CE-C44E-7F43-91DE-8B495A8F9CB7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3048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4" name="图片占位符 4">
            <a:extLst>
              <a:ext uri="{FF2B5EF4-FFF2-40B4-BE49-F238E27FC236}">
                <a16:creationId xmlns:a16="http://schemas.microsoft.com/office/drawing/2014/main" id="{D1717576-2DA3-8E4C-9355-3FCEA1392040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4572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5" name="图片占位符 4">
            <a:extLst>
              <a:ext uri="{FF2B5EF4-FFF2-40B4-BE49-F238E27FC236}">
                <a16:creationId xmlns:a16="http://schemas.microsoft.com/office/drawing/2014/main" id="{A2BF7B12-C66B-3144-B3AD-B3FE0A573C1A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6096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6" name="图片占位符 4">
            <a:extLst>
              <a:ext uri="{FF2B5EF4-FFF2-40B4-BE49-F238E27FC236}">
                <a16:creationId xmlns:a16="http://schemas.microsoft.com/office/drawing/2014/main" id="{32F17256-B8AF-6046-9006-7E0E5D0B82D1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7620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7" name="图片占位符 4">
            <a:extLst>
              <a:ext uri="{FF2B5EF4-FFF2-40B4-BE49-F238E27FC236}">
                <a16:creationId xmlns:a16="http://schemas.microsoft.com/office/drawing/2014/main" id="{D5FAE7F1-2839-5147-BA0F-BDACA4725730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9144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8" name="图片占位符 4">
            <a:extLst>
              <a:ext uri="{FF2B5EF4-FFF2-40B4-BE49-F238E27FC236}">
                <a16:creationId xmlns:a16="http://schemas.microsoft.com/office/drawing/2014/main" id="{3AE397CC-26C0-3640-893F-85201B2579AD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10668000" y="27432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29" name="图片占位符 4">
            <a:extLst>
              <a:ext uri="{FF2B5EF4-FFF2-40B4-BE49-F238E27FC236}">
                <a16:creationId xmlns:a16="http://schemas.microsoft.com/office/drawing/2014/main" id="{22479EDF-B69B-E34C-B7A4-F35FDB73241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1524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0" name="图片占位符 4">
            <a:extLst>
              <a:ext uri="{FF2B5EF4-FFF2-40B4-BE49-F238E27FC236}">
                <a16:creationId xmlns:a16="http://schemas.microsoft.com/office/drawing/2014/main" id="{14532491-A2ED-FF44-873D-998A52A361E8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1524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1" name="图片占位符 4">
            <a:extLst>
              <a:ext uri="{FF2B5EF4-FFF2-40B4-BE49-F238E27FC236}">
                <a16:creationId xmlns:a16="http://schemas.microsoft.com/office/drawing/2014/main" id="{7637C136-3558-444C-99D1-CE922CBD5E1B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3048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2" name="图片占位符 4">
            <a:extLst>
              <a:ext uri="{FF2B5EF4-FFF2-40B4-BE49-F238E27FC236}">
                <a16:creationId xmlns:a16="http://schemas.microsoft.com/office/drawing/2014/main" id="{9640F08C-3CF6-9B45-8CDE-287977054FB8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3048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3" name="图片占位符 4">
            <a:extLst>
              <a:ext uri="{FF2B5EF4-FFF2-40B4-BE49-F238E27FC236}">
                <a16:creationId xmlns:a16="http://schemas.microsoft.com/office/drawing/2014/main" id="{16629F9C-F308-7140-9C15-E287DE0CCD1D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4572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4" name="图片占位符 4">
            <a:extLst>
              <a:ext uri="{FF2B5EF4-FFF2-40B4-BE49-F238E27FC236}">
                <a16:creationId xmlns:a16="http://schemas.microsoft.com/office/drawing/2014/main" id="{566E7F52-4AEB-5648-8044-7DA2A5435030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4572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5" name="图片占位符 4">
            <a:extLst>
              <a:ext uri="{FF2B5EF4-FFF2-40B4-BE49-F238E27FC236}">
                <a16:creationId xmlns:a16="http://schemas.microsoft.com/office/drawing/2014/main" id="{13C13E2E-B36C-414E-89E3-995C64F19B62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6096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6" name="图片占位符 4">
            <a:extLst>
              <a:ext uri="{FF2B5EF4-FFF2-40B4-BE49-F238E27FC236}">
                <a16:creationId xmlns:a16="http://schemas.microsoft.com/office/drawing/2014/main" id="{BF0C92D5-CD17-7F44-9FB6-0D0CB6F0AB57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6096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7" name="图片占位符 4">
            <a:extLst>
              <a:ext uri="{FF2B5EF4-FFF2-40B4-BE49-F238E27FC236}">
                <a16:creationId xmlns:a16="http://schemas.microsoft.com/office/drawing/2014/main" id="{E1EA184B-1A40-1941-B1CD-25B7DA2ECEA1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7620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8" name="图片占位符 4">
            <a:extLst>
              <a:ext uri="{FF2B5EF4-FFF2-40B4-BE49-F238E27FC236}">
                <a16:creationId xmlns:a16="http://schemas.microsoft.com/office/drawing/2014/main" id="{CBA88C19-A55A-D74E-B266-9A918C52DC56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7620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39" name="图片占位符 4">
            <a:extLst>
              <a:ext uri="{FF2B5EF4-FFF2-40B4-BE49-F238E27FC236}">
                <a16:creationId xmlns:a16="http://schemas.microsoft.com/office/drawing/2014/main" id="{1242646A-2533-BD49-9C52-973AF4D1E864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9144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0" name="图片占位符 4">
            <a:extLst>
              <a:ext uri="{FF2B5EF4-FFF2-40B4-BE49-F238E27FC236}">
                <a16:creationId xmlns:a16="http://schemas.microsoft.com/office/drawing/2014/main" id="{39622D4D-5EBA-A54B-BDD2-49BE84460269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9144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1" name="图片占位符 4">
            <a:extLst>
              <a:ext uri="{FF2B5EF4-FFF2-40B4-BE49-F238E27FC236}">
                <a16:creationId xmlns:a16="http://schemas.microsoft.com/office/drawing/2014/main" id="{EB2BB178-B102-564E-A339-B3128E573E9D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10668000" y="41148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  <p:sp>
        <p:nvSpPr>
          <p:cNvPr id="42" name="图片占位符 4">
            <a:extLst>
              <a:ext uri="{FF2B5EF4-FFF2-40B4-BE49-F238E27FC236}">
                <a16:creationId xmlns:a16="http://schemas.microsoft.com/office/drawing/2014/main" id="{321C3DBF-C54E-B343-9FA3-0EA2E451BE25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10668000" y="5486401"/>
            <a:ext cx="1524000" cy="137159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5755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26" Type="http://schemas.openxmlformats.org/officeDocument/2006/relationships/slideLayout" Target="../slideLayouts/slideLayout72.xml"/><Relationship Id="rId39" Type="http://schemas.openxmlformats.org/officeDocument/2006/relationships/slideLayout" Target="../slideLayouts/slideLayout85.xml"/><Relationship Id="rId21" Type="http://schemas.openxmlformats.org/officeDocument/2006/relationships/slideLayout" Target="../slideLayouts/slideLayout67.xml"/><Relationship Id="rId34" Type="http://schemas.openxmlformats.org/officeDocument/2006/relationships/slideLayout" Target="../slideLayouts/slideLayout80.xml"/><Relationship Id="rId42" Type="http://schemas.openxmlformats.org/officeDocument/2006/relationships/slideLayout" Target="../slideLayouts/slideLayout88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9" Type="http://schemas.openxmlformats.org/officeDocument/2006/relationships/slideLayout" Target="../slideLayouts/slideLayout75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slideLayout" Target="../slideLayouts/slideLayout70.xml"/><Relationship Id="rId32" Type="http://schemas.openxmlformats.org/officeDocument/2006/relationships/slideLayout" Target="../slideLayouts/slideLayout78.xml"/><Relationship Id="rId37" Type="http://schemas.openxmlformats.org/officeDocument/2006/relationships/slideLayout" Target="../slideLayouts/slideLayout83.xml"/><Relationship Id="rId40" Type="http://schemas.openxmlformats.org/officeDocument/2006/relationships/slideLayout" Target="../slideLayouts/slideLayout86.xml"/><Relationship Id="rId45" Type="http://schemas.openxmlformats.org/officeDocument/2006/relationships/slideLayout" Target="../slideLayouts/slideLayout91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74.xml"/><Relationship Id="rId36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31" Type="http://schemas.openxmlformats.org/officeDocument/2006/relationships/slideLayout" Target="../slideLayouts/slideLayout77.xml"/><Relationship Id="rId44" Type="http://schemas.openxmlformats.org/officeDocument/2006/relationships/slideLayout" Target="../slideLayouts/slideLayout90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Relationship Id="rId27" Type="http://schemas.openxmlformats.org/officeDocument/2006/relationships/slideLayout" Target="../slideLayouts/slideLayout73.xml"/><Relationship Id="rId30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81.xml"/><Relationship Id="rId43" Type="http://schemas.openxmlformats.org/officeDocument/2006/relationships/slideLayout" Target="../slideLayouts/slideLayout89.xml"/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slideLayout" Target="../slideLayouts/slideLayout71.xml"/><Relationship Id="rId33" Type="http://schemas.openxmlformats.org/officeDocument/2006/relationships/slideLayout" Target="../slideLayouts/slideLayout79.xml"/><Relationship Id="rId38" Type="http://schemas.openxmlformats.org/officeDocument/2006/relationships/slideLayout" Target="../slideLayouts/slideLayout84.xml"/><Relationship Id="rId46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66.xml"/><Relationship Id="rId41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三角形">
            <a:extLst>
              <a:ext uri="{FF2B5EF4-FFF2-40B4-BE49-F238E27FC236}">
                <a16:creationId xmlns:a16="http://schemas.microsoft.com/office/drawing/2014/main" id="{7CB6A20D-68B4-754A-B60C-4B9CAD787654}"/>
              </a:ext>
            </a:extLst>
          </p:cNvPr>
          <p:cNvSpPr/>
          <p:nvPr userDrawn="1"/>
        </p:nvSpPr>
        <p:spPr>
          <a:xfrm rot="5400000">
            <a:off x="196822" y="225078"/>
            <a:ext cx="107978" cy="107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1">
              <a:lumMod val="10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+mj-ea"/>
              <a:ea typeface="+mj-ea"/>
            </a:endParaRP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57C570E-1366-90AA-AB5D-D138168A5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12" name="标题占位符 11">
            <a:extLst>
              <a:ext uri="{FF2B5EF4-FFF2-40B4-BE49-F238E27FC236}">
                <a16:creationId xmlns:a16="http://schemas.microsoft.com/office/drawing/2014/main" id="{12B2FB03-EA35-8DB1-308F-A3D7DC28B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6BB029C-AC67-A819-F7ED-47E63E7E7E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3077" y="175205"/>
            <a:ext cx="184731" cy="2308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lvl1pPr>
              <a:defRPr kumimoji="1" lang="zh-CN" altLang="en-US" sz="1000" b="0" i="0" dirty="0">
                <a:solidFill>
                  <a:schemeClr val="accent1"/>
                </a:solidFill>
                <a:latin typeface="+mn-ea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04898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743" r:id="rId5"/>
    <p:sldLayoutId id="2147483666" r:id="rId6"/>
    <p:sldLayoutId id="2147483654" r:id="rId7"/>
    <p:sldLayoutId id="2147483658" r:id="rId8"/>
    <p:sldLayoutId id="2147483655" r:id="rId9"/>
    <p:sldLayoutId id="2147483656" r:id="rId10"/>
    <p:sldLayoutId id="2147483659" r:id="rId11"/>
    <p:sldLayoutId id="2147483657" r:id="rId12"/>
    <p:sldLayoutId id="2147483660" r:id="rId13"/>
    <p:sldLayoutId id="2147483664" r:id="rId14"/>
    <p:sldLayoutId id="2147483663" r:id="rId15"/>
    <p:sldLayoutId id="2147483662" r:id="rId16"/>
    <p:sldLayoutId id="2147483665" r:id="rId17"/>
    <p:sldLayoutId id="2147483668" r:id="rId18"/>
    <p:sldLayoutId id="2147483669" r:id="rId19"/>
    <p:sldLayoutId id="2147483671" r:id="rId20"/>
    <p:sldLayoutId id="2147483670" r:id="rId21"/>
    <p:sldLayoutId id="2147483672" r:id="rId22"/>
    <p:sldLayoutId id="2147483667" r:id="rId23"/>
    <p:sldLayoutId id="2147483674" r:id="rId24"/>
    <p:sldLayoutId id="2147483676" r:id="rId25"/>
    <p:sldLayoutId id="2147483683" r:id="rId26"/>
    <p:sldLayoutId id="2147483675" r:id="rId27"/>
    <p:sldLayoutId id="2147483685" r:id="rId28"/>
    <p:sldLayoutId id="2147483686" r:id="rId29"/>
    <p:sldLayoutId id="2147483673" r:id="rId30"/>
    <p:sldLayoutId id="2147483678" r:id="rId31"/>
    <p:sldLayoutId id="2147483684" r:id="rId32"/>
    <p:sldLayoutId id="2147483677" r:id="rId33"/>
    <p:sldLayoutId id="2147483679" r:id="rId34"/>
    <p:sldLayoutId id="2147483681" r:id="rId35"/>
    <p:sldLayoutId id="2147483680" r:id="rId36"/>
    <p:sldLayoutId id="2147483687" r:id="rId37"/>
    <p:sldLayoutId id="2147483682" r:id="rId38"/>
    <p:sldLayoutId id="2147483696" r:id="rId39"/>
    <p:sldLayoutId id="2147483688" r:id="rId40"/>
    <p:sldLayoutId id="2147483693" r:id="rId41"/>
    <p:sldLayoutId id="2147483691" r:id="rId42"/>
    <p:sldLayoutId id="2147483692" r:id="rId43"/>
    <p:sldLayoutId id="2147483690" r:id="rId44"/>
    <p:sldLayoutId id="2147483694" r:id="rId45"/>
    <p:sldLayoutId id="2147483695" r:id="rId4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lang="zh-CN" altLang="en-US" sz="4400" b="0" i="0" kern="1200" dirty="0">
          <a:solidFill>
            <a:schemeClr val="tx1"/>
          </a:solidFill>
          <a:latin typeface="+mn-ea"/>
          <a:ea typeface="+mn-ea"/>
          <a:cs typeface="+mn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三角形">
            <a:extLst>
              <a:ext uri="{FF2B5EF4-FFF2-40B4-BE49-F238E27FC236}">
                <a16:creationId xmlns:a16="http://schemas.microsoft.com/office/drawing/2014/main" id="{7CB6A20D-68B4-754A-B60C-4B9CAD787654}"/>
              </a:ext>
            </a:extLst>
          </p:cNvPr>
          <p:cNvSpPr/>
          <p:nvPr userDrawn="1"/>
        </p:nvSpPr>
        <p:spPr>
          <a:xfrm rot="5400000">
            <a:off x="196822" y="225078"/>
            <a:ext cx="107978" cy="107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7B22D262-A142-C075-E3FC-BCFE8E908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6371AEA-46F9-85C5-7BCF-A12260733A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175205"/>
            <a:ext cx="184731" cy="2308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lvl1pPr>
              <a:defRPr kumimoji="1" lang="zh-CN" altLang="en-US" sz="1000" b="0" i="0" dirty="0">
                <a:solidFill>
                  <a:schemeClr val="accent1"/>
                </a:solidFill>
                <a:latin typeface="+mn-ea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en-US"/>
          </a:p>
        </p:txBody>
      </p:sp>
      <p:sp>
        <p:nvSpPr>
          <p:cNvPr id="9" name="标题占位符 8">
            <a:extLst>
              <a:ext uri="{FF2B5EF4-FFF2-40B4-BE49-F238E27FC236}">
                <a16:creationId xmlns:a16="http://schemas.microsoft.com/office/drawing/2014/main" id="{70B57928-A146-862D-3038-63FD2DE77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0451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44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728" r:id="rId32"/>
    <p:sldLayoutId id="2147483729" r:id="rId33"/>
    <p:sldLayoutId id="2147483730" r:id="rId34"/>
    <p:sldLayoutId id="2147483731" r:id="rId35"/>
    <p:sldLayoutId id="2147483732" r:id="rId36"/>
    <p:sldLayoutId id="2147483733" r:id="rId37"/>
    <p:sldLayoutId id="2147483734" r:id="rId38"/>
    <p:sldLayoutId id="2147483735" r:id="rId39"/>
    <p:sldLayoutId id="2147483736" r:id="rId40"/>
    <p:sldLayoutId id="2147483737" r:id="rId41"/>
    <p:sldLayoutId id="2147483738" r:id="rId42"/>
    <p:sldLayoutId id="2147483739" r:id="rId43"/>
    <p:sldLayoutId id="2147483740" r:id="rId44"/>
    <p:sldLayoutId id="2147483741" r:id="rId45"/>
    <p:sldLayoutId id="2147483742" r:id="rId4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lang="zh-CN" altLang="en-US" sz="4400" b="0" i="0" kern="1200" smtClean="0">
          <a:solidFill>
            <a:schemeClr val="bg1"/>
          </a:solidFill>
          <a:latin typeface="+mn-ea"/>
          <a:ea typeface="+mn-ea"/>
          <a:cs typeface="+mn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6F6BE01-EB2B-314F-A639-72041065CD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49336" y="1172308"/>
            <a:ext cx="10093328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使用说明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C0973F-3518-2D44-8342-7FDBEEF0EA2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49336" y="2739765"/>
            <a:ext cx="10093328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共深浅</a:t>
            </a:r>
            <a:r>
              <a:rPr lang="en-US" altLang="zh-CN" dirty="0">
                <a:sym typeface="+mn-lt"/>
              </a:rPr>
              <a:t>2</a:t>
            </a:r>
            <a:r>
              <a:rPr lang="zh-CN" altLang="en-US" dirty="0">
                <a:sym typeface="+mn-lt"/>
              </a:rPr>
              <a:t>套模板，仅颜色不同，可通过</a:t>
            </a:r>
            <a:r>
              <a:rPr lang="en-US" altLang="zh-CN" dirty="0">
                <a:sym typeface="+mn-lt"/>
              </a:rPr>
              <a:t>【</a:t>
            </a:r>
            <a:r>
              <a:rPr lang="zh-CN" altLang="en-US" dirty="0">
                <a:sym typeface="+mn-lt"/>
              </a:rPr>
              <a:t>设计</a:t>
            </a:r>
            <a:r>
              <a:rPr lang="en-US" altLang="zh-CN" dirty="0">
                <a:sym typeface="+mn-lt"/>
              </a:rPr>
              <a:t>-</a:t>
            </a:r>
            <a:r>
              <a:rPr lang="zh-CN" altLang="en-US" dirty="0">
                <a:sym typeface="+mn-lt"/>
              </a:rPr>
              <a:t>主题</a:t>
            </a:r>
            <a:r>
              <a:rPr lang="en-US" altLang="zh-CN" dirty="0">
                <a:sym typeface="+mn-lt"/>
              </a:rPr>
              <a:t>】</a:t>
            </a:r>
            <a:r>
              <a:rPr lang="zh-CN" altLang="en-US" dirty="0">
                <a:sym typeface="+mn-lt"/>
              </a:rPr>
              <a:t>改为浅色。并可在</a:t>
            </a:r>
            <a:r>
              <a:rPr lang="en-US" altLang="zh-CN" dirty="0">
                <a:sym typeface="+mn-lt"/>
              </a:rPr>
              <a:t>【</a:t>
            </a:r>
            <a:r>
              <a:rPr lang="zh-CN" altLang="en-US" dirty="0">
                <a:sym typeface="+mn-lt"/>
              </a:rPr>
              <a:t>设计</a:t>
            </a:r>
            <a:r>
              <a:rPr lang="en-US" altLang="zh-CN" dirty="0">
                <a:sym typeface="+mn-lt"/>
              </a:rPr>
              <a:t>-</a:t>
            </a:r>
            <a:r>
              <a:rPr lang="zh-CN" altLang="en-US" dirty="0">
                <a:sym typeface="+mn-lt"/>
              </a:rPr>
              <a:t>变体</a:t>
            </a:r>
            <a:r>
              <a:rPr lang="en-US" altLang="zh-CN" dirty="0">
                <a:sym typeface="+mn-lt"/>
              </a:rPr>
              <a:t>】</a:t>
            </a:r>
            <a:r>
              <a:rPr lang="zh-CN" altLang="en-US" dirty="0">
                <a:sym typeface="+mn-lt"/>
              </a:rPr>
              <a:t>里修改主题色。</a:t>
            </a:r>
            <a:endParaRPr lang="en-US" altLang="zh-CN" dirty="0">
              <a:sym typeface="+mn-lt"/>
            </a:endParaRPr>
          </a:p>
          <a:p>
            <a:r>
              <a:rPr lang="zh-CN" altLang="en-US" dirty="0">
                <a:sym typeface="+mn-lt"/>
              </a:rPr>
              <a:t>模板页面分为结构、文、图</a:t>
            </a:r>
            <a:r>
              <a:rPr lang="en-US" altLang="zh-CN" dirty="0">
                <a:sym typeface="+mn-lt"/>
              </a:rPr>
              <a:t>3</a:t>
            </a:r>
            <a:r>
              <a:rPr lang="zh-CN" altLang="en-US" dirty="0">
                <a:sym typeface="+mn-lt"/>
              </a:rPr>
              <a:t>类。结构类用于表达演讲的内容结构，包含封面、章节封面和结尾，可满足大纲为</a:t>
            </a:r>
            <a:r>
              <a:rPr lang="en-US" altLang="zh-CN" dirty="0">
                <a:sym typeface="+mn-lt"/>
              </a:rPr>
              <a:t>2</a:t>
            </a:r>
            <a:r>
              <a:rPr lang="zh-CN" altLang="en-US" dirty="0">
                <a:sym typeface="+mn-lt"/>
              </a:rPr>
              <a:t>层结构的演讲主题。文与图承载演讲内容，包括多种组合与排版。内容页左上角的小标题，在实际使用时建议填写当前章节名称，为观众提供定位线索。</a:t>
            </a:r>
            <a:endParaRPr lang="en-US" altLang="zh-CN" dirty="0">
              <a:sym typeface="+mn-lt"/>
            </a:endParaRPr>
          </a:p>
          <a:p>
            <a:r>
              <a:rPr lang="zh-CN" altLang="en-US" dirty="0">
                <a:sym typeface="+mn-lt"/>
              </a:rPr>
              <a:t>模板默认所列页面均为预览效果，已填充基础数据。实际使用时，也可以通过“新建幻灯片”右侧下拉箭头添加，无数据页填充图片时更方便。</a:t>
            </a:r>
            <a:endParaRPr lang="en-US" altLang="zh-CN" dirty="0">
              <a:sym typeface="+mn-lt"/>
            </a:endParaRPr>
          </a:p>
          <a:p>
            <a:r>
              <a:rPr lang="zh-CN" altLang="en-US" dirty="0">
                <a:sym typeface="+mn-lt"/>
              </a:rPr>
              <a:t>模板文件已嵌入字体，在各种电脑上使用效果不受影响。</a:t>
            </a:r>
          </a:p>
        </p:txBody>
      </p:sp>
      <p:sp>
        <p:nvSpPr>
          <p:cNvPr id="21" name="页脚占位符 20">
            <a:extLst>
              <a:ext uri="{FF2B5EF4-FFF2-40B4-BE49-F238E27FC236}">
                <a16:creationId xmlns:a16="http://schemas.microsoft.com/office/drawing/2014/main" id="{F9506E10-3B52-42F8-A963-33501D12EDAA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r>
              <a:rPr lang="en-US" altLang="zh-CN" dirty="0"/>
              <a:t>Cola PPT Template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07239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5CAE1B8-A55F-DF45-A7D5-407F2A03AC0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4850950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DA73005-3E0F-8748-B313-F415B4333AB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91716" y="1172308"/>
            <a:ext cx="4850950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9CBD402-D3AE-7C4D-B2C9-B75C79D5B7C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49336" y="2739765"/>
            <a:ext cx="4850949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段落文本，段落文本段落文本段落文本段落文本，段落文本段落文本段落文本。段落文本段落文本，段落文本段落文本段落文本段落文本，段落文本段落文本段落文本。段落文本，段落文本段落文本段落文本。</a:t>
            </a:r>
            <a:endParaRPr lang="en-US" altLang="zh-CN" dirty="0">
              <a:sym typeface="+mn-lt"/>
            </a:endParaRPr>
          </a:p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  <a:p>
            <a:endParaRPr lang="zh-CN" altLang="en-US" dirty="0">
              <a:sym typeface="+mn-lt"/>
            </a:endParaRP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8CF0CC23-209F-964D-A372-D874F25E251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291715" y="2739765"/>
            <a:ext cx="4850949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段落文本，段落文本段落文本段落文本段落文本，段落文本段落文本段落文本。段落文本段落文本，段落文本段落文本段落文本段落文本，段落文本段落文本段落文本。段落文本，段落文本段落文本段落文本。</a:t>
            </a:r>
            <a:endParaRPr lang="en-US" altLang="zh-CN" dirty="0">
              <a:sym typeface="+mn-lt"/>
            </a:endParaRPr>
          </a:p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  <a:p>
            <a:endParaRPr lang="zh-CN" altLang="en-US" dirty="0">
              <a:sym typeface="+mn-lt"/>
            </a:endParaRP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F7BF785E-2592-A732-D395-FE97F49174C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7316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272EE0-BE76-024A-81DD-448C82C1210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3301465"/>
            <a:ext cx="4850950" cy="81677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A5819FD-0AE9-214F-ADEB-E644CC4A903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91716" y="3301465"/>
            <a:ext cx="4850950" cy="81677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C5B53ADC-3DA0-6249-992E-7FDCFCFFA055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2"/>
          <a:srcRect l="16692" r="16692"/>
          <a:stretch/>
        </p:blipFill>
        <p:spPr>
          <a:xfrm>
            <a:off x="1145587" y="1075073"/>
            <a:ext cx="2087563" cy="2089150"/>
          </a:xfrm>
        </p:spPr>
      </p:pic>
      <p:pic>
        <p:nvPicPr>
          <p:cNvPr id="12" name="图片占位符 11">
            <a:extLst>
              <a:ext uri="{FF2B5EF4-FFF2-40B4-BE49-F238E27FC236}">
                <a16:creationId xmlns:a16="http://schemas.microsoft.com/office/drawing/2014/main" id="{8CBD646B-1BA5-AC41-B93D-F46876137CC2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2"/>
          <a:srcRect l="16692" r="16692"/>
          <a:stretch/>
        </p:blipFill>
        <p:spPr>
          <a:xfrm>
            <a:off x="6387969" y="1075073"/>
            <a:ext cx="2087563" cy="2089150"/>
          </a:xfrm>
        </p:spPr>
      </p:pic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076C8233-94F6-5E45-AF88-F6E1D12ACD7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49335" y="4263071"/>
            <a:ext cx="4850949" cy="181806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段落文本，段落文本段落文本。</a:t>
            </a:r>
            <a:endParaRPr lang="en-US" altLang="zh-CN" dirty="0">
              <a:sym typeface="+mn-lt"/>
            </a:endParaRPr>
          </a:p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14" name="文本占位符 13">
            <a:extLst>
              <a:ext uri="{FF2B5EF4-FFF2-40B4-BE49-F238E27FC236}">
                <a16:creationId xmlns:a16="http://schemas.microsoft.com/office/drawing/2014/main" id="{7864E299-4F7C-DF47-B7F7-641DB988621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291716" y="4263071"/>
            <a:ext cx="4850949" cy="181806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段落文本，段落文本段落文本。</a:t>
            </a:r>
            <a:endParaRPr lang="en-US" altLang="zh-CN" dirty="0">
              <a:sym typeface="+mn-lt"/>
            </a:endParaRPr>
          </a:p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BDC97AC-B535-D077-F169-93641665EE3E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189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C4934BB-05E6-DE4F-93D2-0678B90A4F2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3070277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B2E532E-1848-5F4F-8492-838AF9A174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60861" y="1172308"/>
            <a:ext cx="3070277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5BBFBFB-B65F-B04B-9716-955088A8FAE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72387" y="1172308"/>
            <a:ext cx="3070277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5B3F2F06-17D7-6347-9F62-C27B36FDB82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49336" y="2739765"/>
            <a:ext cx="3070276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段落文本，段落文本段落文本。</a:t>
            </a:r>
          </a:p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D627987B-EF09-044F-ACC6-FC30012D834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60862" y="2739765"/>
            <a:ext cx="3070276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段落文本，段落文本段落文本。</a:t>
            </a:r>
          </a:p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97BE43BA-2514-8748-8EA6-7BB1AFD8E12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072387" y="2739765"/>
            <a:ext cx="3070276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段落文本，段落文本段落文本。</a:t>
            </a:r>
          </a:p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CD7D61C-E835-8F70-95E0-7F0BF59BD8A8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8745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87911A8-BF00-7449-B9C4-EEC7CEF7A49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3301465"/>
            <a:ext cx="3070277" cy="81677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D8FA266-B453-334D-8967-83840B10A72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60861" y="3301465"/>
            <a:ext cx="3070277" cy="81677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ED755B5E-A7B5-C14E-AD35-0E322AD1C50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72387" y="3301465"/>
            <a:ext cx="3070277" cy="81677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13" name="图片占位符 12">
            <a:extLst>
              <a:ext uri="{FF2B5EF4-FFF2-40B4-BE49-F238E27FC236}">
                <a16:creationId xmlns:a16="http://schemas.microsoft.com/office/drawing/2014/main" id="{1441A971-47CA-3E4F-A4AE-4CDA21FAA5F4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2"/>
          <a:srcRect l="16692" r="16692"/>
          <a:stretch/>
        </p:blipFill>
        <p:spPr>
          <a:xfrm>
            <a:off x="1145587" y="1075073"/>
            <a:ext cx="2087563" cy="2089150"/>
          </a:xfrm>
        </p:spPr>
      </p:pic>
      <p:pic>
        <p:nvPicPr>
          <p:cNvPr id="15" name="图片占位符 14">
            <a:extLst>
              <a:ext uri="{FF2B5EF4-FFF2-40B4-BE49-F238E27FC236}">
                <a16:creationId xmlns:a16="http://schemas.microsoft.com/office/drawing/2014/main" id="{6FBED17B-3D34-804B-82C8-50A2E5159425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2"/>
          <a:srcRect l="16692" r="16692"/>
          <a:stretch/>
        </p:blipFill>
        <p:spPr>
          <a:xfrm>
            <a:off x="4657112" y="1075073"/>
            <a:ext cx="2087563" cy="2089150"/>
          </a:xfrm>
        </p:spPr>
      </p:pic>
      <p:pic>
        <p:nvPicPr>
          <p:cNvPr id="17" name="图片占位符 16">
            <a:extLst>
              <a:ext uri="{FF2B5EF4-FFF2-40B4-BE49-F238E27FC236}">
                <a16:creationId xmlns:a16="http://schemas.microsoft.com/office/drawing/2014/main" id="{00DA44D3-51BA-FD44-9C00-D5493868919E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2"/>
          <a:srcRect l="16692" r="16692"/>
          <a:stretch/>
        </p:blipFill>
        <p:spPr>
          <a:xfrm>
            <a:off x="8168637" y="1075073"/>
            <a:ext cx="2087563" cy="2089150"/>
          </a:xfrm>
        </p:spPr>
      </p:pic>
      <p:sp>
        <p:nvSpPr>
          <p:cNvPr id="18" name="文本占位符 17">
            <a:extLst>
              <a:ext uri="{FF2B5EF4-FFF2-40B4-BE49-F238E27FC236}">
                <a16:creationId xmlns:a16="http://schemas.microsoft.com/office/drawing/2014/main" id="{3B4EC3DC-14C6-A544-A3F2-C4015B57F0C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6" y="4263071"/>
            <a:ext cx="3070276" cy="1818063"/>
          </a:xfrm>
        </p:spPr>
        <p:txBody>
          <a:bodyPr>
            <a:normAutofit lnSpcReduction="10000"/>
          </a:bodyPr>
          <a:lstStyle/>
          <a:p>
            <a:r>
              <a:rPr lang="zh-CN" altLang="en-US" dirty="0">
                <a:sym typeface="+mn-lt"/>
              </a:rPr>
              <a:t>段落文本，段落文本段落文本。</a:t>
            </a:r>
          </a:p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19" name="文本占位符 18">
            <a:extLst>
              <a:ext uri="{FF2B5EF4-FFF2-40B4-BE49-F238E27FC236}">
                <a16:creationId xmlns:a16="http://schemas.microsoft.com/office/drawing/2014/main" id="{BB7A1D05-1B02-1D43-A6E4-A5D195808106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560862" y="4263071"/>
            <a:ext cx="3070276" cy="1818063"/>
          </a:xfrm>
        </p:spPr>
        <p:txBody>
          <a:bodyPr>
            <a:normAutofit lnSpcReduction="10000"/>
          </a:bodyPr>
          <a:lstStyle/>
          <a:p>
            <a:r>
              <a:rPr lang="zh-CN" altLang="en-US" dirty="0">
                <a:sym typeface="+mn-lt"/>
              </a:rPr>
              <a:t>段落文本，段落文本段落文本。</a:t>
            </a:r>
          </a:p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20" name="文本占位符 19">
            <a:extLst>
              <a:ext uri="{FF2B5EF4-FFF2-40B4-BE49-F238E27FC236}">
                <a16:creationId xmlns:a16="http://schemas.microsoft.com/office/drawing/2014/main" id="{3B744611-9F81-E940-BEAC-6345A54C7C21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072387" y="4263071"/>
            <a:ext cx="3070276" cy="1818063"/>
          </a:xfrm>
        </p:spPr>
        <p:txBody>
          <a:bodyPr>
            <a:normAutofit lnSpcReduction="10000"/>
          </a:bodyPr>
          <a:lstStyle/>
          <a:p>
            <a:r>
              <a:rPr lang="zh-CN" altLang="en-US" dirty="0">
                <a:sym typeface="+mn-lt"/>
              </a:rPr>
              <a:t>段落文本，段落文本段落文本。</a:t>
            </a:r>
          </a:p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8C69709-AFBE-798F-80A4-2112FD1511C8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861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占位符 4">
            <a:extLst>
              <a:ext uri="{FF2B5EF4-FFF2-40B4-BE49-F238E27FC236}">
                <a16:creationId xmlns:a16="http://schemas.microsoft.com/office/drawing/2014/main" id="{CCDFF4A3-6B0A-884F-B9CD-9B9463CE861E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2"/>
          <a:srcRect t="7813" b="7813"/>
          <a:stretch/>
        </p:blipFill>
        <p:spPr>
          <a:xfrm>
            <a:off x="0" y="0"/>
            <a:ext cx="12192000" cy="6858000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9370049-B817-5E48-9EB2-681A35DA272B}"/>
              </a:ext>
            </a:extLst>
          </p:cNvPr>
          <p:cNvSpPr txBox="1"/>
          <p:nvPr/>
        </p:nvSpPr>
        <p:spPr>
          <a:xfrm>
            <a:off x="5474677" y="-5040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8306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DBB6C5A-CB47-C74D-87D3-6C5A4FA4DAC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6" name="图片占位符 5">
            <a:extLst>
              <a:ext uri="{FF2B5EF4-FFF2-40B4-BE49-F238E27FC236}">
                <a16:creationId xmlns:a16="http://schemas.microsoft.com/office/drawing/2014/main" id="{11D42271-624E-4C48-B203-008DE01B9D14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2"/>
          <a:srcRect t="14423" b="14423"/>
          <a:stretch/>
        </p:blipFill>
        <p:spPr>
          <a:xfrm>
            <a:off x="1049336" y="769552"/>
            <a:ext cx="10093328" cy="4788395"/>
          </a:xfrm>
        </p:spPr>
      </p:pic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EC9A2F3-5941-4E7C-FC83-9AD10E9B8935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4305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占位符 6">
            <a:extLst>
              <a:ext uri="{FF2B5EF4-FFF2-40B4-BE49-F238E27FC236}">
                <a16:creationId xmlns:a16="http://schemas.microsoft.com/office/drawing/2014/main" id="{98EB6BAB-9585-2448-ABDA-2636BA66A3FF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/>
          <a:srcRect t="20002" b="20002"/>
          <a:stretch/>
        </p:blipFill>
        <p:spPr>
          <a:xfrm>
            <a:off x="1049336" y="769552"/>
            <a:ext cx="10093328" cy="4037625"/>
          </a:xfrm>
        </p:spPr>
      </p:pic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F85FBA4-C319-F84D-9376-89BEB43B574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4944420"/>
            <a:ext cx="10093328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4B23B96-1F6A-2648-8B33-4504EA8976B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5657800"/>
            <a:ext cx="10093328" cy="100954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461FF5C-EEE8-A957-E846-6189271BB31C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2649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0E34C-FC92-A540-9504-F86B18CD8E9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6183802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7" name="图片占位符 6">
            <a:extLst>
              <a:ext uri="{FF2B5EF4-FFF2-40B4-BE49-F238E27FC236}">
                <a16:creationId xmlns:a16="http://schemas.microsoft.com/office/drawing/2014/main" id="{AF80DE85-0991-8C47-95E8-267A1355BDA7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/>
          <a:srcRect l="33218" r="33218"/>
          <a:stretch/>
        </p:blipFill>
        <p:spPr>
          <a:xfrm>
            <a:off x="7690338" y="0"/>
            <a:ext cx="3452323" cy="6858000"/>
          </a:xfrm>
        </p:spPr>
      </p:pic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AC5529F-124A-3D4B-85AF-62C4F137D4D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2739765"/>
            <a:ext cx="6183802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BE76E76-2E80-B900-3FD5-F07DE52590BF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5404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占位符 6">
            <a:extLst>
              <a:ext uri="{FF2B5EF4-FFF2-40B4-BE49-F238E27FC236}">
                <a16:creationId xmlns:a16="http://schemas.microsoft.com/office/drawing/2014/main" id="{9E00EC01-2EC2-B347-AAE2-56A4A22D3960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/>
          <a:srcRect l="15440" r="15440"/>
          <a:stretch/>
        </p:blipFill>
        <p:spPr>
          <a:xfrm>
            <a:off x="4032738" y="0"/>
            <a:ext cx="7109923" cy="6858000"/>
          </a:xfrm>
        </p:spPr>
      </p:pic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FC81DB2-59C6-A84E-984A-F6EB0385171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51CA408-EC67-9C4B-94DC-08700A9E242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A491735-D63D-61CE-9C09-0FDAB52D0928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805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86159D8-761B-CC41-A435-494D7DD85B6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7" name="图片占位符 6">
            <a:extLst>
              <a:ext uri="{FF2B5EF4-FFF2-40B4-BE49-F238E27FC236}">
                <a16:creationId xmlns:a16="http://schemas.microsoft.com/office/drawing/2014/main" id="{DA8A5303-7563-724F-A966-EA61D0AE4FF7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2"/>
          <a:srcRect l="15440" r="15440"/>
          <a:stretch/>
        </p:blipFill>
        <p:spPr>
          <a:xfrm>
            <a:off x="1049336" y="769552"/>
            <a:ext cx="4964602" cy="4788395"/>
          </a:xfrm>
        </p:spPr>
      </p:pic>
      <p:pic>
        <p:nvPicPr>
          <p:cNvPr id="9" name="图片占位符 8">
            <a:extLst>
              <a:ext uri="{FF2B5EF4-FFF2-40B4-BE49-F238E27FC236}">
                <a16:creationId xmlns:a16="http://schemas.microsoft.com/office/drawing/2014/main" id="{031DB03E-CFCE-0248-8DBA-491ECBB7A18B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/>
          <a:srcRect l="15440" r="15440"/>
          <a:stretch/>
        </p:blipFill>
        <p:spPr>
          <a:xfrm>
            <a:off x="6178062" y="769552"/>
            <a:ext cx="4964602" cy="4788395"/>
          </a:xfrm>
        </p:spPr>
      </p:pic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2DB7D4E-3584-0F0C-0B8B-2E2B02F52A81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6611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946F36-E5D5-7243-BBCD-A2B1B4EACEB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49336" y="3705851"/>
            <a:ext cx="10093328" cy="1589485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副标题</a:t>
            </a:r>
          </a:p>
        </p:txBody>
      </p:sp>
      <p:sp>
        <p:nvSpPr>
          <p:cNvPr id="7" name="标题 6">
            <a:extLst>
              <a:ext uri="{FF2B5EF4-FFF2-40B4-BE49-F238E27FC236}">
                <a16:creationId xmlns:a16="http://schemas.microsoft.com/office/drawing/2014/main" id="{5710E2C3-26C2-0732-D312-3A053FE0A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6728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2DE708-4F82-6A4C-97D3-DCB20D8607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5695190"/>
            <a:ext cx="4964602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8" name="图片占位符 7">
            <a:extLst>
              <a:ext uri="{FF2B5EF4-FFF2-40B4-BE49-F238E27FC236}">
                <a16:creationId xmlns:a16="http://schemas.microsoft.com/office/drawing/2014/main" id="{AE24CE5E-3161-854E-8264-DA97E945DF1D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2"/>
          <a:srcRect l="15440" r="15440"/>
          <a:stretch/>
        </p:blipFill>
        <p:spPr>
          <a:xfrm>
            <a:off x="1049336" y="769552"/>
            <a:ext cx="4964602" cy="4788395"/>
          </a:xfrm>
        </p:spPr>
      </p:pic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AC9DED10-E79E-234B-8E84-862AA6B8F197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/>
          <a:srcRect l="15440" r="15440"/>
          <a:stretch/>
        </p:blipFill>
        <p:spPr>
          <a:xfrm>
            <a:off x="6178062" y="769552"/>
            <a:ext cx="4964602" cy="4788395"/>
          </a:xfrm>
        </p:spPr>
      </p:pic>
      <p:sp>
        <p:nvSpPr>
          <p:cNvPr id="6" name="文本占位符 5">
            <a:extLst>
              <a:ext uri="{FF2B5EF4-FFF2-40B4-BE49-F238E27FC236}">
                <a16:creationId xmlns:a16="http://schemas.microsoft.com/office/drawing/2014/main" id="{F8AD9049-3EB7-5445-B83F-248FF15AC14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178062" y="5695190"/>
            <a:ext cx="4964602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CE79D50-8D6F-3C62-6FEC-AFDEC00B94B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4636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AD06908-9DD3-384A-831B-52AC5E3987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4944420"/>
            <a:ext cx="10093328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8" name="图片占位符 7">
            <a:extLst>
              <a:ext uri="{FF2B5EF4-FFF2-40B4-BE49-F238E27FC236}">
                <a16:creationId xmlns:a16="http://schemas.microsoft.com/office/drawing/2014/main" id="{628393DE-7C2E-8549-A0D7-1516346ABFE5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/>
          <a:srcRect l="9012" r="9012"/>
          <a:stretch/>
        </p:blipFill>
        <p:spPr>
          <a:xfrm>
            <a:off x="1049336" y="769552"/>
            <a:ext cx="4964602" cy="4037625"/>
          </a:xfrm>
        </p:spPr>
      </p:pic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7172C977-840E-5D46-B35C-26A20D25B11A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/>
          <a:srcRect l="9012" r="9012"/>
          <a:stretch/>
        </p:blipFill>
        <p:spPr>
          <a:xfrm>
            <a:off x="6178062" y="769552"/>
            <a:ext cx="4964602" cy="4037625"/>
          </a:xfrm>
        </p:spPr>
      </p:pic>
      <p:sp>
        <p:nvSpPr>
          <p:cNvPr id="6" name="文本占位符 5">
            <a:extLst>
              <a:ext uri="{FF2B5EF4-FFF2-40B4-BE49-F238E27FC236}">
                <a16:creationId xmlns:a16="http://schemas.microsoft.com/office/drawing/2014/main" id="{9903C387-E336-C44F-BFEE-DBFF69AFD91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5657800"/>
            <a:ext cx="10093328" cy="100954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6A887B9-5EE3-EAD4-7741-9BF9952F07D6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8606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B9B54C2-EC99-8E47-9A5B-5A7DBBFC2B8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4944420"/>
            <a:ext cx="4964602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ABD1CF4E-66C2-A445-902F-5CAF88ED6ED0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/>
          <a:srcRect l="9012" r="9012"/>
          <a:stretch/>
        </p:blipFill>
        <p:spPr>
          <a:xfrm>
            <a:off x="1049336" y="769552"/>
            <a:ext cx="4964602" cy="4037625"/>
          </a:xfrm>
        </p:spPr>
      </p:pic>
      <p:pic>
        <p:nvPicPr>
          <p:cNvPr id="12" name="图片占位符 11">
            <a:extLst>
              <a:ext uri="{FF2B5EF4-FFF2-40B4-BE49-F238E27FC236}">
                <a16:creationId xmlns:a16="http://schemas.microsoft.com/office/drawing/2014/main" id="{A416393B-1245-AB4C-9799-6E5CC8020290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/>
          <a:srcRect l="9012" r="9012"/>
          <a:stretch/>
        </p:blipFill>
        <p:spPr>
          <a:xfrm>
            <a:off x="6178062" y="769552"/>
            <a:ext cx="4964602" cy="4037625"/>
          </a:xfrm>
        </p:spPr>
      </p:pic>
      <p:sp>
        <p:nvSpPr>
          <p:cNvPr id="6" name="文本占位符 5">
            <a:extLst>
              <a:ext uri="{FF2B5EF4-FFF2-40B4-BE49-F238E27FC236}">
                <a16:creationId xmlns:a16="http://schemas.microsoft.com/office/drawing/2014/main" id="{735FDE2F-5512-DC42-AF75-28902569671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178062" y="4944420"/>
            <a:ext cx="4964602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A84C7A94-A1C8-784C-938D-C551A628A7F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5657800"/>
            <a:ext cx="4964602" cy="100954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3794BB85-5005-8946-87CD-BCB6E2D35B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78062" y="5657800"/>
            <a:ext cx="4964602" cy="100954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FCD3998-9442-3E09-7205-93525F640122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154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A33BC54-F0E6-0446-B28A-8E00E7B8C17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pic>
        <p:nvPicPr>
          <p:cNvPr id="8" name="图片占位符 7">
            <a:extLst>
              <a:ext uri="{FF2B5EF4-FFF2-40B4-BE49-F238E27FC236}">
                <a16:creationId xmlns:a16="http://schemas.microsoft.com/office/drawing/2014/main" id="{8AF71D10-F23A-B745-B46F-91D594C741B7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/>
          <a:srcRect l="33218" r="33218"/>
          <a:stretch/>
        </p:blipFill>
        <p:spPr>
          <a:xfrm>
            <a:off x="7690338" y="0"/>
            <a:ext cx="3452323" cy="6858000"/>
          </a:xfrm>
        </p:spPr>
      </p:pic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0B205EAD-6055-D040-B7E9-B75E2DD66C95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/>
          <a:srcRect l="33218" r="33218"/>
          <a:stretch/>
        </p:blipFill>
        <p:spPr>
          <a:xfrm>
            <a:off x="4032738" y="0"/>
            <a:ext cx="3452323" cy="6858000"/>
          </a:xfrm>
        </p:spPr>
      </p:pic>
      <p:sp>
        <p:nvSpPr>
          <p:cNvPr id="6" name="文本占位符 5">
            <a:extLst>
              <a:ext uri="{FF2B5EF4-FFF2-40B4-BE49-F238E27FC236}">
                <a16:creationId xmlns:a16="http://schemas.microsoft.com/office/drawing/2014/main" id="{ADBC1CBD-D69C-494B-A867-88C25533B82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DF76D9C-A4D9-6A70-0716-924EAD046707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3758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5D6CC7-D98F-B941-9500-F6ECBAA79E6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8" name="图片占位符 7">
            <a:extLst>
              <a:ext uri="{FF2B5EF4-FFF2-40B4-BE49-F238E27FC236}">
                <a16:creationId xmlns:a16="http://schemas.microsoft.com/office/drawing/2014/main" id="{BA235E10-3267-E94A-B706-B8948B05F91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27431" r="27431"/>
          <a:stretch/>
        </p:blipFill>
        <p:spPr>
          <a:xfrm>
            <a:off x="1049336" y="769552"/>
            <a:ext cx="3241310" cy="4788395"/>
          </a:xfrm>
        </p:spPr>
      </p:pic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48C63353-73F8-9B48-BE00-A5A01E441C00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/>
          <a:srcRect l="27431" r="27431"/>
          <a:stretch/>
        </p:blipFill>
        <p:spPr>
          <a:xfrm>
            <a:off x="4475345" y="769552"/>
            <a:ext cx="3241310" cy="4788395"/>
          </a:xfrm>
        </p:spPr>
      </p:pic>
      <p:pic>
        <p:nvPicPr>
          <p:cNvPr id="12" name="图片占位符 11">
            <a:extLst>
              <a:ext uri="{FF2B5EF4-FFF2-40B4-BE49-F238E27FC236}">
                <a16:creationId xmlns:a16="http://schemas.microsoft.com/office/drawing/2014/main" id="{176BD28E-AB13-0846-B366-BF8AB17D2E0B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/>
          <a:srcRect l="27431" r="27431"/>
          <a:stretch/>
        </p:blipFill>
        <p:spPr>
          <a:xfrm>
            <a:off x="7901354" y="769552"/>
            <a:ext cx="3241310" cy="4788395"/>
          </a:xfrm>
        </p:spPr>
      </p:pic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F52DD95-2152-D962-FFB4-6769A18A9B4D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3543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784ECBC-DCCC-8D45-9560-B5950BD3E72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5695190"/>
            <a:ext cx="3241310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6712AD08-7697-0A49-A520-BD52F09356F6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27431" r="27431"/>
          <a:stretch/>
        </p:blipFill>
        <p:spPr>
          <a:xfrm>
            <a:off x="1049336" y="769552"/>
            <a:ext cx="3241310" cy="4788395"/>
          </a:xfrm>
        </p:spPr>
      </p:pic>
      <p:pic>
        <p:nvPicPr>
          <p:cNvPr id="12" name="图片占位符 11">
            <a:extLst>
              <a:ext uri="{FF2B5EF4-FFF2-40B4-BE49-F238E27FC236}">
                <a16:creationId xmlns:a16="http://schemas.microsoft.com/office/drawing/2014/main" id="{6A893204-D54E-8C4B-8F2A-80FBF461CBD6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/>
          <a:srcRect l="27431" r="27431"/>
          <a:stretch/>
        </p:blipFill>
        <p:spPr>
          <a:xfrm>
            <a:off x="4475345" y="769552"/>
            <a:ext cx="3241310" cy="4788395"/>
          </a:xfrm>
        </p:spPr>
      </p:pic>
      <p:pic>
        <p:nvPicPr>
          <p:cNvPr id="14" name="图片占位符 13">
            <a:extLst>
              <a:ext uri="{FF2B5EF4-FFF2-40B4-BE49-F238E27FC236}">
                <a16:creationId xmlns:a16="http://schemas.microsoft.com/office/drawing/2014/main" id="{E03A88D4-8EA6-4742-B53F-C69C5ACAB668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/>
          <a:srcRect l="27431" r="27431"/>
          <a:stretch/>
        </p:blipFill>
        <p:spPr>
          <a:xfrm>
            <a:off x="7901354" y="769552"/>
            <a:ext cx="3241310" cy="4788395"/>
          </a:xfrm>
        </p:spPr>
      </p:pic>
      <p:sp>
        <p:nvSpPr>
          <p:cNvPr id="7" name="文本占位符 6">
            <a:extLst>
              <a:ext uri="{FF2B5EF4-FFF2-40B4-BE49-F238E27FC236}">
                <a16:creationId xmlns:a16="http://schemas.microsoft.com/office/drawing/2014/main" id="{99D56795-E2F4-2D48-9980-E6633BD5E6F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475345" y="5695190"/>
            <a:ext cx="3241310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4F267D65-67CE-8C46-9E5A-02FDAF92BBC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7901354" y="5695190"/>
            <a:ext cx="3241310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2AA92CC-817D-C1A6-CC83-23ADEC5E6805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1445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2A08E4E-71CD-414A-893B-4C5F603BA46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4944420"/>
            <a:ext cx="10093328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9" name="图片占位符 8">
            <a:extLst>
              <a:ext uri="{FF2B5EF4-FFF2-40B4-BE49-F238E27FC236}">
                <a16:creationId xmlns:a16="http://schemas.microsoft.com/office/drawing/2014/main" id="{52D3E292-0A14-5249-B138-F7F033EAFB62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23234" r="23234"/>
          <a:stretch/>
        </p:blipFill>
        <p:spPr>
          <a:xfrm>
            <a:off x="1049336" y="769552"/>
            <a:ext cx="3241310" cy="4037625"/>
          </a:xfrm>
        </p:spPr>
      </p:pic>
      <p:pic>
        <p:nvPicPr>
          <p:cNvPr id="11" name="图片占位符 10">
            <a:extLst>
              <a:ext uri="{FF2B5EF4-FFF2-40B4-BE49-F238E27FC236}">
                <a16:creationId xmlns:a16="http://schemas.microsoft.com/office/drawing/2014/main" id="{77B90F3C-5EE3-DA4D-ABFF-1C662923CA8D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/>
          <a:srcRect l="23234" r="23234"/>
          <a:stretch/>
        </p:blipFill>
        <p:spPr>
          <a:xfrm>
            <a:off x="4475345" y="769552"/>
            <a:ext cx="3241310" cy="4037625"/>
          </a:xfrm>
        </p:spPr>
      </p:pic>
      <p:pic>
        <p:nvPicPr>
          <p:cNvPr id="13" name="图片占位符 12">
            <a:extLst>
              <a:ext uri="{FF2B5EF4-FFF2-40B4-BE49-F238E27FC236}">
                <a16:creationId xmlns:a16="http://schemas.microsoft.com/office/drawing/2014/main" id="{0163F043-DF67-B445-84AC-E7D1A9944355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/>
          <a:srcRect l="23234" r="23234"/>
          <a:stretch/>
        </p:blipFill>
        <p:spPr>
          <a:xfrm>
            <a:off x="7901354" y="769552"/>
            <a:ext cx="3241310" cy="4037625"/>
          </a:xfrm>
        </p:spPr>
      </p:pic>
      <p:sp>
        <p:nvSpPr>
          <p:cNvPr id="7" name="文本占位符 6">
            <a:extLst>
              <a:ext uri="{FF2B5EF4-FFF2-40B4-BE49-F238E27FC236}">
                <a16:creationId xmlns:a16="http://schemas.microsoft.com/office/drawing/2014/main" id="{5E337FE4-CF9F-1444-A32C-EDA9F5AC286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049335" y="5657800"/>
            <a:ext cx="10093328" cy="100954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976CF98-595B-02DD-1B1F-DE19CAED9940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7080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746F5F-ECA3-CB4E-89DB-5E7AFF61BFD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4944420"/>
            <a:ext cx="3241310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13" name="图片占位符 12">
            <a:extLst>
              <a:ext uri="{FF2B5EF4-FFF2-40B4-BE49-F238E27FC236}">
                <a16:creationId xmlns:a16="http://schemas.microsoft.com/office/drawing/2014/main" id="{23D5AF38-61CF-434E-BA92-08DF2F10CBA2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23234" r="23234"/>
          <a:stretch/>
        </p:blipFill>
        <p:spPr>
          <a:xfrm>
            <a:off x="1049336" y="769552"/>
            <a:ext cx="3241310" cy="4037625"/>
          </a:xfrm>
        </p:spPr>
      </p:pic>
      <p:pic>
        <p:nvPicPr>
          <p:cNvPr id="15" name="图片占位符 14">
            <a:extLst>
              <a:ext uri="{FF2B5EF4-FFF2-40B4-BE49-F238E27FC236}">
                <a16:creationId xmlns:a16="http://schemas.microsoft.com/office/drawing/2014/main" id="{F0ED303E-6E48-8743-B6D3-EBFC9CA8E962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/>
          <a:srcRect l="23234" r="23234"/>
          <a:stretch/>
        </p:blipFill>
        <p:spPr>
          <a:xfrm>
            <a:off x="4475345" y="769552"/>
            <a:ext cx="3241310" cy="4037625"/>
          </a:xfrm>
        </p:spPr>
      </p:pic>
      <p:pic>
        <p:nvPicPr>
          <p:cNvPr id="17" name="图片占位符 16">
            <a:extLst>
              <a:ext uri="{FF2B5EF4-FFF2-40B4-BE49-F238E27FC236}">
                <a16:creationId xmlns:a16="http://schemas.microsoft.com/office/drawing/2014/main" id="{A86E0D6C-6238-1949-B06E-6C34E8424FC6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/>
          <a:srcRect l="23234" r="23234"/>
          <a:stretch/>
        </p:blipFill>
        <p:spPr>
          <a:xfrm>
            <a:off x="7901354" y="769552"/>
            <a:ext cx="3241310" cy="4037625"/>
          </a:xfrm>
        </p:spPr>
      </p:pic>
      <p:sp>
        <p:nvSpPr>
          <p:cNvPr id="7" name="文本占位符 6">
            <a:extLst>
              <a:ext uri="{FF2B5EF4-FFF2-40B4-BE49-F238E27FC236}">
                <a16:creationId xmlns:a16="http://schemas.microsoft.com/office/drawing/2014/main" id="{78A9D6B3-48AE-0749-91B7-C922014C50C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475345" y="4944420"/>
            <a:ext cx="3241310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8D5F1EE5-C3FD-9D4D-B347-A2D9A7742DE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901354" y="4944420"/>
            <a:ext cx="3241310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2923001E-B6A4-B543-B949-A24AB1823F8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049335" y="5657800"/>
            <a:ext cx="3241310" cy="100954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</a:t>
            </a:r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C282A9BF-AF5E-8A4D-994B-A96C147A3233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475345" y="5657800"/>
            <a:ext cx="3241310" cy="100954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</a:t>
            </a:r>
          </a:p>
        </p:txBody>
      </p:sp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C51E329D-3BD9-D44D-84BF-54E1DE0EA98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7901354" y="5657800"/>
            <a:ext cx="3241310" cy="100954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0ECD7C9-FADB-4D14-6759-A489DA6423F6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3794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0D93A2C-8E1E-4E48-B88A-146FF352D4E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pic>
        <p:nvPicPr>
          <p:cNvPr id="9" name="图片占位符 8">
            <a:extLst>
              <a:ext uri="{FF2B5EF4-FFF2-40B4-BE49-F238E27FC236}">
                <a16:creationId xmlns:a16="http://schemas.microsoft.com/office/drawing/2014/main" id="{AE95A755-12B2-9A46-9090-187B81ECAA8E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/>
          <a:srcRect l="33218" r="33218"/>
          <a:stretch/>
        </p:blipFill>
        <p:spPr>
          <a:xfrm>
            <a:off x="7690338" y="0"/>
            <a:ext cx="3452323" cy="6858000"/>
          </a:xfrm>
        </p:spPr>
      </p:pic>
      <p:pic>
        <p:nvPicPr>
          <p:cNvPr id="11" name="图片占位符 10">
            <a:extLst>
              <a:ext uri="{FF2B5EF4-FFF2-40B4-BE49-F238E27FC236}">
                <a16:creationId xmlns:a16="http://schemas.microsoft.com/office/drawing/2014/main" id="{0D11CD8D-A63E-3D45-A0C2-E9A480CF24E6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/>
          <a:srcRect l="15427" r="15427"/>
          <a:stretch/>
        </p:blipFill>
        <p:spPr>
          <a:xfrm>
            <a:off x="4032738" y="1"/>
            <a:ext cx="3452323" cy="3329354"/>
          </a:xfrm>
        </p:spPr>
      </p:pic>
      <p:pic>
        <p:nvPicPr>
          <p:cNvPr id="13" name="图片占位符 12">
            <a:extLst>
              <a:ext uri="{FF2B5EF4-FFF2-40B4-BE49-F238E27FC236}">
                <a16:creationId xmlns:a16="http://schemas.microsoft.com/office/drawing/2014/main" id="{255361E2-3621-0D48-A124-20B0F7C580E4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/>
          <a:srcRect l="15427" r="15427"/>
          <a:stretch/>
        </p:blipFill>
        <p:spPr>
          <a:xfrm>
            <a:off x="4032738" y="3528645"/>
            <a:ext cx="3452323" cy="3329354"/>
          </a:xfrm>
        </p:spPr>
      </p:pic>
      <p:sp>
        <p:nvSpPr>
          <p:cNvPr id="7" name="文本占位符 6">
            <a:extLst>
              <a:ext uri="{FF2B5EF4-FFF2-40B4-BE49-F238E27FC236}">
                <a16:creationId xmlns:a16="http://schemas.microsoft.com/office/drawing/2014/main" id="{FA69F07D-D05A-9444-83D6-BCC7A73298B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E2142E2-49E5-C961-1B0E-3E5ABAEA466E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86371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E9ED82-F14C-0349-AA75-D7DE25E982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pic>
        <p:nvPicPr>
          <p:cNvPr id="9" name="图片占位符 8">
            <a:extLst>
              <a:ext uri="{FF2B5EF4-FFF2-40B4-BE49-F238E27FC236}">
                <a16:creationId xmlns:a16="http://schemas.microsoft.com/office/drawing/2014/main" id="{DBAA209D-66B7-D24E-BD9D-3F8BA35B61E9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/>
          <a:srcRect l="15427" r="15427"/>
          <a:stretch/>
        </p:blipFill>
        <p:spPr>
          <a:xfrm>
            <a:off x="4032738" y="1"/>
            <a:ext cx="3452323" cy="3329354"/>
          </a:xfrm>
        </p:spPr>
      </p:pic>
      <p:pic>
        <p:nvPicPr>
          <p:cNvPr id="11" name="图片占位符 10">
            <a:extLst>
              <a:ext uri="{FF2B5EF4-FFF2-40B4-BE49-F238E27FC236}">
                <a16:creationId xmlns:a16="http://schemas.microsoft.com/office/drawing/2014/main" id="{95BE847B-0736-2C4E-A75A-D7D35A95B7D4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/>
          <a:srcRect t="14886" b="14886"/>
          <a:stretch/>
        </p:blipFill>
        <p:spPr>
          <a:xfrm>
            <a:off x="4032738" y="3528645"/>
            <a:ext cx="7109923" cy="3329354"/>
          </a:xfrm>
        </p:spPr>
      </p:pic>
      <p:pic>
        <p:nvPicPr>
          <p:cNvPr id="13" name="图片占位符 12">
            <a:extLst>
              <a:ext uri="{FF2B5EF4-FFF2-40B4-BE49-F238E27FC236}">
                <a16:creationId xmlns:a16="http://schemas.microsoft.com/office/drawing/2014/main" id="{13591D6C-3055-1844-A386-E999AA27CAA4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2"/>
          <a:srcRect l="15427" r="15427"/>
          <a:stretch/>
        </p:blipFill>
        <p:spPr>
          <a:xfrm>
            <a:off x="7690338" y="1"/>
            <a:ext cx="3452323" cy="3329354"/>
          </a:xfrm>
        </p:spPr>
      </p:pic>
      <p:sp>
        <p:nvSpPr>
          <p:cNvPr id="7" name="文本占位符 6">
            <a:extLst>
              <a:ext uri="{FF2B5EF4-FFF2-40B4-BE49-F238E27FC236}">
                <a16:creationId xmlns:a16="http://schemas.microsoft.com/office/drawing/2014/main" id="{202E860D-BEB9-6741-B58A-4221ACAEF38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2452736-3363-C5BB-5493-D00A4EA0C97E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564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FA84187-DA56-AC47-8B80-EBDADC73569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84394" y="2538019"/>
            <a:ext cx="3015300" cy="1589485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副标题</a:t>
            </a:r>
          </a:p>
        </p:txBody>
      </p:sp>
      <p:pic>
        <p:nvPicPr>
          <p:cNvPr id="5" name="图片占位符 4">
            <a:extLst>
              <a:ext uri="{FF2B5EF4-FFF2-40B4-BE49-F238E27FC236}">
                <a16:creationId xmlns:a16="http://schemas.microsoft.com/office/drawing/2014/main" id="{42687BB8-7A07-E44E-B058-369338D1C538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/>
          <a:srcRect l="9360" r="9360"/>
          <a:stretch/>
        </p:blipFill>
        <p:spPr>
          <a:xfrm>
            <a:off x="3830855" y="0"/>
            <a:ext cx="8361145" cy="6858000"/>
          </a:xfrm>
        </p:spPr>
      </p:pic>
      <p:sp>
        <p:nvSpPr>
          <p:cNvPr id="10" name="标题 9">
            <a:extLst>
              <a:ext uri="{FF2B5EF4-FFF2-40B4-BE49-F238E27FC236}">
                <a16:creationId xmlns:a16="http://schemas.microsoft.com/office/drawing/2014/main" id="{AE33518D-CCC7-F469-B7D1-411510AD0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7421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3769D7A-BD69-D24C-80A3-29C54D3F31B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pic>
        <p:nvPicPr>
          <p:cNvPr id="9" name="图片占位符 8">
            <a:extLst>
              <a:ext uri="{FF2B5EF4-FFF2-40B4-BE49-F238E27FC236}">
                <a16:creationId xmlns:a16="http://schemas.microsoft.com/office/drawing/2014/main" id="{AED4669E-3DE2-8240-9551-54F1C8A5FC55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2"/>
          <a:srcRect l="33234" r="33234"/>
          <a:stretch/>
        </p:blipFill>
        <p:spPr>
          <a:xfrm>
            <a:off x="1049336" y="769552"/>
            <a:ext cx="2408972" cy="4788395"/>
          </a:xfrm>
        </p:spPr>
      </p:pic>
      <p:pic>
        <p:nvPicPr>
          <p:cNvPr id="11" name="图片占位符 10">
            <a:extLst>
              <a:ext uri="{FF2B5EF4-FFF2-40B4-BE49-F238E27FC236}">
                <a16:creationId xmlns:a16="http://schemas.microsoft.com/office/drawing/2014/main" id="{3E89C09C-0BDD-074F-82C9-462B6142D83F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33234" r="33234"/>
          <a:stretch/>
        </p:blipFill>
        <p:spPr>
          <a:xfrm>
            <a:off x="3604967" y="769552"/>
            <a:ext cx="2408972" cy="4788395"/>
          </a:xfrm>
        </p:spPr>
      </p:pic>
      <p:pic>
        <p:nvPicPr>
          <p:cNvPr id="13" name="图片占位符 12">
            <a:extLst>
              <a:ext uri="{FF2B5EF4-FFF2-40B4-BE49-F238E27FC236}">
                <a16:creationId xmlns:a16="http://schemas.microsoft.com/office/drawing/2014/main" id="{A9C0B3B5-C114-694F-9752-F19F3A83EA2F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/>
          <a:srcRect l="33234" r="33234"/>
          <a:stretch/>
        </p:blipFill>
        <p:spPr>
          <a:xfrm>
            <a:off x="6160598" y="769552"/>
            <a:ext cx="2408972" cy="4788395"/>
          </a:xfrm>
        </p:spPr>
      </p:pic>
      <p:pic>
        <p:nvPicPr>
          <p:cNvPr id="15" name="图片占位符 14">
            <a:extLst>
              <a:ext uri="{FF2B5EF4-FFF2-40B4-BE49-F238E27FC236}">
                <a16:creationId xmlns:a16="http://schemas.microsoft.com/office/drawing/2014/main" id="{D3CCAAB4-3D92-244F-847A-6140B49142F9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/>
          <a:srcRect l="33234" r="33234"/>
          <a:stretch/>
        </p:blipFill>
        <p:spPr>
          <a:xfrm>
            <a:off x="8716230" y="769552"/>
            <a:ext cx="2408972" cy="4788395"/>
          </a:xfrm>
        </p:spPr>
      </p:pic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2DFD927-1B48-A8E1-D7C3-9895BE253AE4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694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0FB324C-B1FC-AE42-A102-8272E03F599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5695190"/>
            <a:ext cx="2408972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pic>
        <p:nvPicPr>
          <p:cNvPr id="12" name="图片占位符 11">
            <a:extLst>
              <a:ext uri="{FF2B5EF4-FFF2-40B4-BE49-F238E27FC236}">
                <a16:creationId xmlns:a16="http://schemas.microsoft.com/office/drawing/2014/main" id="{98166FFF-A965-A94A-9DFA-8138AFD080EF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2"/>
          <a:srcRect l="33234" r="33234"/>
          <a:stretch/>
        </p:blipFill>
        <p:spPr>
          <a:xfrm>
            <a:off x="1049336" y="769552"/>
            <a:ext cx="2408972" cy="4788395"/>
          </a:xfrm>
        </p:spPr>
      </p:pic>
      <p:pic>
        <p:nvPicPr>
          <p:cNvPr id="14" name="图片占位符 13">
            <a:extLst>
              <a:ext uri="{FF2B5EF4-FFF2-40B4-BE49-F238E27FC236}">
                <a16:creationId xmlns:a16="http://schemas.microsoft.com/office/drawing/2014/main" id="{F7AB916A-3707-5742-B7B1-5D554F730ABB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33234" r="33234"/>
          <a:stretch/>
        </p:blipFill>
        <p:spPr>
          <a:xfrm>
            <a:off x="3604967" y="769552"/>
            <a:ext cx="2408972" cy="4788395"/>
          </a:xfrm>
        </p:spPr>
      </p:pic>
      <p:pic>
        <p:nvPicPr>
          <p:cNvPr id="16" name="图片占位符 15">
            <a:extLst>
              <a:ext uri="{FF2B5EF4-FFF2-40B4-BE49-F238E27FC236}">
                <a16:creationId xmlns:a16="http://schemas.microsoft.com/office/drawing/2014/main" id="{E564F4B2-3EE8-A947-A0D7-FC118B8B00FB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/>
          <a:srcRect l="33234" r="33234"/>
          <a:stretch/>
        </p:blipFill>
        <p:spPr>
          <a:xfrm>
            <a:off x="6160598" y="769552"/>
            <a:ext cx="2408972" cy="4788395"/>
          </a:xfrm>
        </p:spPr>
      </p:pic>
      <p:pic>
        <p:nvPicPr>
          <p:cNvPr id="18" name="图片占位符 17">
            <a:extLst>
              <a:ext uri="{FF2B5EF4-FFF2-40B4-BE49-F238E27FC236}">
                <a16:creationId xmlns:a16="http://schemas.microsoft.com/office/drawing/2014/main" id="{34E594F8-2998-7D4D-A9E0-33EBC99CFE20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/>
          <a:srcRect l="33234" r="33234"/>
          <a:stretch/>
        </p:blipFill>
        <p:spPr>
          <a:xfrm>
            <a:off x="8716230" y="769552"/>
            <a:ext cx="2408972" cy="4788395"/>
          </a:xfrm>
        </p:spPr>
      </p:pic>
      <p:sp>
        <p:nvSpPr>
          <p:cNvPr id="8" name="文本占位符 7">
            <a:extLst>
              <a:ext uri="{FF2B5EF4-FFF2-40B4-BE49-F238E27FC236}">
                <a16:creationId xmlns:a16="http://schemas.microsoft.com/office/drawing/2014/main" id="{1470B3E2-A8DD-6D49-995F-4AA7BC2790E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622431" y="5695190"/>
            <a:ext cx="2408972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2BAC5B24-3460-6646-AFB0-ADBEB2AFF71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160598" y="5695190"/>
            <a:ext cx="2408972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52C9D174-07E6-9942-96B8-E39C843F6116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733694" y="5695190"/>
            <a:ext cx="2408972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0F2BA6C-E808-FC56-E5F8-4C028C5049D0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77141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DF3C01D-F37E-524B-AB5C-5D1B839581E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4944420"/>
            <a:ext cx="10093328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6920737E-588A-4C45-B06F-A3DB8988E1CD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/>
          <a:srcRect l="30115" r="30115"/>
          <a:stretch/>
        </p:blipFill>
        <p:spPr>
          <a:xfrm>
            <a:off x="1049336" y="769552"/>
            <a:ext cx="2408972" cy="4037625"/>
          </a:xfrm>
        </p:spPr>
      </p:pic>
      <p:pic>
        <p:nvPicPr>
          <p:cNvPr id="12" name="图片占位符 11">
            <a:extLst>
              <a:ext uri="{FF2B5EF4-FFF2-40B4-BE49-F238E27FC236}">
                <a16:creationId xmlns:a16="http://schemas.microsoft.com/office/drawing/2014/main" id="{7E1B4CD3-105E-FD44-A40B-4957D2EF5C9E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30115" r="30115"/>
          <a:stretch/>
        </p:blipFill>
        <p:spPr>
          <a:xfrm>
            <a:off x="3604967" y="769552"/>
            <a:ext cx="2408972" cy="4037625"/>
          </a:xfrm>
        </p:spPr>
      </p:pic>
      <p:pic>
        <p:nvPicPr>
          <p:cNvPr id="14" name="图片占位符 13">
            <a:extLst>
              <a:ext uri="{FF2B5EF4-FFF2-40B4-BE49-F238E27FC236}">
                <a16:creationId xmlns:a16="http://schemas.microsoft.com/office/drawing/2014/main" id="{B43E4C90-B822-B549-B70F-674A9F52997B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/>
          <a:srcRect l="30115" r="30115"/>
          <a:stretch/>
        </p:blipFill>
        <p:spPr>
          <a:xfrm>
            <a:off x="6160598" y="769552"/>
            <a:ext cx="2408972" cy="4037625"/>
          </a:xfrm>
        </p:spPr>
      </p:pic>
      <p:pic>
        <p:nvPicPr>
          <p:cNvPr id="16" name="图片占位符 15">
            <a:extLst>
              <a:ext uri="{FF2B5EF4-FFF2-40B4-BE49-F238E27FC236}">
                <a16:creationId xmlns:a16="http://schemas.microsoft.com/office/drawing/2014/main" id="{950BF17F-6DE7-AE43-AFFD-DDA4C0C82949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/>
          <a:srcRect l="30115" r="30115"/>
          <a:stretch/>
        </p:blipFill>
        <p:spPr>
          <a:xfrm>
            <a:off x="8716230" y="769552"/>
            <a:ext cx="2408972" cy="4037625"/>
          </a:xfrm>
        </p:spPr>
      </p:pic>
      <p:sp>
        <p:nvSpPr>
          <p:cNvPr id="8" name="文本占位符 7">
            <a:extLst>
              <a:ext uri="{FF2B5EF4-FFF2-40B4-BE49-F238E27FC236}">
                <a16:creationId xmlns:a16="http://schemas.microsoft.com/office/drawing/2014/main" id="{FF2EA96A-930F-4B49-9224-92702714AB86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049335" y="5657800"/>
            <a:ext cx="10093328" cy="100954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73B3778-0A4C-F355-DAD8-D0A238B4CC80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29437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3860CD5-4A85-BA49-89ED-45EA05E2BD9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4944420"/>
            <a:ext cx="2408972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pic>
        <p:nvPicPr>
          <p:cNvPr id="16" name="图片占位符 15">
            <a:extLst>
              <a:ext uri="{FF2B5EF4-FFF2-40B4-BE49-F238E27FC236}">
                <a16:creationId xmlns:a16="http://schemas.microsoft.com/office/drawing/2014/main" id="{6EC2E81D-75A5-3D4D-8E8B-D44E57C20BF4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30115" r="30115"/>
          <a:stretch/>
        </p:blipFill>
        <p:spPr>
          <a:xfrm>
            <a:off x="1049336" y="769552"/>
            <a:ext cx="2408972" cy="4037625"/>
          </a:xfrm>
        </p:spPr>
      </p:pic>
      <p:pic>
        <p:nvPicPr>
          <p:cNvPr id="18" name="图片占位符 17">
            <a:extLst>
              <a:ext uri="{FF2B5EF4-FFF2-40B4-BE49-F238E27FC236}">
                <a16:creationId xmlns:a16="http://schemas.microsoft.com/office/drawing/2014/main" id="{B98A0368-DE25-2E4B-82F7-53FCD9E28227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/>
          <a:srcRect l="30115" r="30115"/>
          <a:stretch/>
        </p:blipFill>
        <p:spPr>
          <a:xfrm>
            <a:off x="3604967" y="769552"/>
            <a:ext cx="2408972" cy="4037625"/>
          </a:xfrm>
        </p:spPr>
      </p:pic>
      <p:pic>
        <p:nvPicPr>
          <p:cNvPr id="20" name="图片占位符 19">
            <a:extLst>
              <a:ext uri="{FF2B5EF4-FFF2-40B4-BE49-F238E27FC236}">
                <a16:creationId xmlns:a16="http://schemas.microsoft.com/office/drawing/2014/main" id="{CA45A518-3EB8-D544-B5C7-982D1E0988D1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/>
          <a:srcRect l="30115" r="30115"/>
          <a:stretch/>
        </p:blipFill>
        <p:spPr>
          <a:xfrm>
            <a:off x="6160598" y="769552"/>
            <a:ext cx="2408972" cy="4037625"/>
          </a:xfrm>
        </p:spPr>
      </p:pic>
      <p:pic>
        <p:nvPicPr>
          <p:cNvPr id="22" name="图片占位符 21">
            <a:extLst>
              <a:ext uri="{FF2B5EF4-FFF2-40B4-BE49-F238E27FC236}">
                <a16:creationId xmlns:a16="http://schemas.microsoft.com/office/drawing/2014/main" id="{75B5206C-2448-404B-8AD1-F333EECB1EF7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/>
          <a:srcRect l="30115" r="30115"/>
          <a:stretch/>
        </p:blipFill>
        <p:spPr>
          <a:xfrm>
            <a:off x="8716230" y="769552"/>
            <a:ext cx="2408972" cy="4037625"/>
          </a:xfrm>
        </p:spPr>
      </p:pic>
      <p:sp>
        <p:nvSpPr>
          <p:cNvPr id="8" name="文本占位符 7">
            <a:extLst>
              <a:ext uri="{FF2B5EF4-FFF2-40B4-BE49-F238E27FC236}">
                <a16:creationId xmlns:a16="http://schemas.microsoft.com/office/drawing/2014/main" id="{3E245AB4-1263-F34C-AE7A-EA3B5796BA9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604966" y="4944420"/>
            <a:ext cx="2408972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C6B2D2B6-74BA-B841-B7F3-D1A57FA8392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160598" y="4944420"/>
            <a:ext cx="2408972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9C500860-AF23-6140-A4A8-80E31888E19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716230" y="4944420"/>
            <a:ext cx="2408972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0955B017-6113-074F-82B3-AC7E2CD1B423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049335" y="5657800"/>
            <a:ext cx="2408971" cy="100954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</a:t>
            </a:r>
          </a:p>
        </p:txBody>
      </p: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E7FE8194-34B1-3342-8890-873480AD4B7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604966" y="5657800"/>
            <a:ext cx="2408971" cy="100954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</a:t>
            </a:r>
          </a:p>
        </p:txBody>
      </p:sp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68DC7B11-D4E9-054E-B24F-0B801289FA1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160598" y="5657800"/>
            <a:ext cx="2408971" cy="100954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</a:t>
            </a:r>
          </a:p>
        </p:txBody>
      </p:sp>
      <p:sp>
        <p:nvSpPr>
          <p:cNvPr id="14" name="文本占位符 13">
            <a:extLst>
              <a:ext uri="{FF2B5EF4-FFF2-40B4-BE49-F238E27FC236}">
                <a16:creationId xmlns:a16="http://schemas.microsoft.com/office/drawing/2014/main" id="{BC07980F-4D44-2848-A986-BDF26598740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716230" y="5657800"/>
            <a:ext cx="2408971" cy="1009541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6214238-53FB-C03F-5004-87410B31F324}"/>
              </a:ext>
            </a:extLst>
          </p:cNvPr>
          <p:cNvSpPr>
            <a:spLocks noGrp="1"/>
          </p:cNvSpPr>
          <p:nvPr>
            <p:ph type="ftr" sz="quarter" idx="42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1406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E98CACE-A4AF-7D4A-8239-1BDACF92A62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FF96D4EE-89E9-9C4D-8DC0-2AA3AF783D15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/>
          <a:srcRect l="15427" r="15427"/>
          <a:stretch/>
        </p:blipFill>
        <p:spPr>
          <a:xfrm>
            <a:off x="4032738" y="1"/>
            <a:ext cx="3452323" cy="3329354"/>
          </a:xfrm>
        </p:spPr>
      </p:pic>
      <p:pic>
        <p:nvPicPr>
          <p:cNvPr id="12" name="图片占位符 11">
            <a:extLst>
              <a:ext uri="{FF2B5EF4-FFF2-40B4-BE49-F238E27FC236}">
                <a16:creationId xmlns:a16="http://schemas.microsoft.com/office/drawing/2014/main" id="{4DA87D37-908E-2A46-A664-ED3718926A57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/>
          <a:srcRect l="15427" r="15427"/>
          <a:stretch/>
        </p:blipFill>
        <p:spPr>
          <a:xfrm>
            <a:off x="4032738" y="3528645"/>
            <a:ext cx="3452323" cy="3329354"/>
          </a:xfrm>
        </p:spPr>
      </p:pic>
      <p:pic>
        <p:nvPicPr>
          <p:cNvPr id="14" name="图片占位符 13">
            <a:extLst>
              <a:ext uri="{FF2B5EF4-FFF2-40B4-BE49-F238E27FC236}">
                <a16:creationId xmlns:a16="http://schemas.microsoft.com/office/drawing/2014/main" id="{061626D0-7DD5-8D4F-A33D-063BFEDB0D25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2"/>
          <a:srcRect l="15427" r="15427"/>
          <a:stretch/>
        </p:blipFill>
        <p:spPr>
          <a:xfrm>
            <a:off x="7690338" y="1"/>
            <a:ext cx="3452323" cy="3329354"/>
          </a:xfrm>
        </p:spPr>
      </p:pic>
      <p:pic>
        <p:nvPicPr>
          <p:cNvPr id="16" name="图片占位符 15">
            <a:extLst>
              <a:ext uri="{FF2B5EF4-FFF2-40B4-BE49-F238E27FC236}">
                <a16:creationId xmlns:a16="http://schemas.microsoft.com/office/drawing/2014/main" id="{2220CF23-98BD-5E4F-AC40-82A392102E38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2"/>
          <a:srcRect l="15427" r="15427"/>
          <a:stretch/>
        </p:blipFill>
        <p:spPr>
          <a:xfrm>
            <a:off x="7690338" y="3528645"/>
            <a:ext cx="3452323" cy="3329354"/>
          </a:xfrm>
        </p:spPr>
      </p:pic>
      <p:sp>
        <p:nvSpPr>
          <p:cNvPr id="8" name="文本占位符 7">
            <a:extLst>
              <a:ext uri="{FF2B5EF4-FFF2-40B4-BE49-F238E27FC236}">
                <a16:creationId xmlns:a16="http://schemas.microsoft.com/office/drawing/2014/main" id="{8C67B8FC-33C3-3E46-9AE4-1792EA6F2B6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056B5E3-25C2-9BD9-4544-A124096AB09B}"/>
              </a:ext>
            </a:extLst>
          </p:cNvPr>
          <p:cNvSpPr>
            <a:spLocks noGrp="1"/>
          </p:cNvSpPr>
          <p:nvPr>
            <p:ph type="ftr" sz="quarter" idx="38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86614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B8C1B3-7F7F-F741-92F6-F7F1ECC91F5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E96C578E-5960-C24B-B673-5142304F776D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/>
          <a:srcRect l="4920" r="4920"/>
          <a:stretch/>
        </p:blipFill>
        <p:spPr>
          <a:xfrm>
            <a:off x="4032738" y="1"/>
            <a:ext cx="4501662" cy="3329354"/>
          </a:xfrm>
        </p:spPr>
      </p:pic>
      <p:pic>
        <p:nvPicPr>
          <p:cNvPr id="12" name="图片占位符 11">
            <a:extLst>
              <a:ext uri="{FF2B5EF4-FFF2-40B4-BE49-F238E27FC236}">
                <a16:creationId xmlns:a16="http://schemas.microsoft.com/office/drawing/2014/main" id="{93218EEC-0286-D442-B836-10E66F146591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2"/>
          <a:srcRect l="25648" r="25648"/>
          <a:stretch/>
        </p:blipFill>
        <p:spPr>
          <a:xfrm>
            <a:off x="8710246" y="1"/>
            <a:ext cx="2432415" cy="3329354"/>
          </a:xfrm>
        </p:spPr>
      </p:pic>
      <p:pic>
        <p:nvPicPr>
          <p:cNvPr id="14" name="图片占位符 13">
            <a:extLst>
              <a:ext uri="{FF2B5EF4-FFF2-40B4-BE49-F238E27FC236}">
                <a16:creationId xmlns:a16="http://schemas.microsoft.com/office/drawing/2014/main" id="{BC1E6B81-6898-2C49-AEA4-91846C621A5E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2"/>
          <a:srcRect l="25632" r="25632"/>
          <a:stretch/>
        </p:blipFill>
        <p:spPr>
          <a:xfrm>
            <a:off x="4032738" y="3528645"/>
            <a:ext cx="2432415" cy="3329354"/>
          </a:xfrm>
        </p:spPr>
      </p:pic>
      <p:pic>
        <p:nvPicPr>
          <p:cNvPr id="16" name="图片占位符 15">
            <a:extLst>
              <a:ext uri="{FF2B5EF4-FFF2-40B4-BE49-F238E27FC236}">
                <a16:creationId xmlns:a16="http://schemas.microsoft.com/office/drawing/2014/main" id="{00D9EBDD-1659-484B-BC9F-78C1FB01AEBB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2"/>
          <a:srcRect l="4920" r="4920"/>
          <a:stretch/>
        </p:blipFill>
        <p:spPr>
          <a:xfrm>
            <a:off x="6640999" y="3528646"/>
            <a:ext cx="4501662" cy="3329354"/>
          </a:xfrm>
        </p:spPr>
      </p:pic>
      <p:sp>
        <p:nvSpPr>
          <p:cNvPr id="8" name="文本占位符 7">
            <a:extLst>
              <a:ext uri="{FF2B5EF4-FFF2-40B4-BE49-F238E27FC236}">
                <a16:creationId xmlns:a16="http://schemas.microsoft.com/office/drawing/2014/main" id="{FF983260-E9F5-7147-9EA7-5F079E90261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F57FAAE-6896-92FD-F083-023BA13EA6EC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9817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0CD9D0C-0282-8E4B-BAB2-03CC70E7CE3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77F3BEE4-1726-E242-93AC-1F22B82DA8D6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/>
          <a:srcRect l="33218" r="33218"/>
          <a:stretch/>
        </p:blipFill>
        <p:spPr>
          <a:xfrm>
            <a:off x="7690338" y="0"/>
            <a:ext cx="3452323" cy="6858000"/>
          </a:xfrm>
        </p:spPr>
      </p:pic>
      <p:pic>
        <p:nvPicPr>
          <p:cNvPr id="12" name="图片占位符 11">
            <a:extLst>
              <a:ext uri="{FF2B5EF4-FFF2-40B4-BE49-F238E27FC236}">
                <a16:creationId xmlns:a16="http://schemas.microsoft.com/office/drawing/2014/main" id="{058BE368-F65C-5D48-8760-31422176982E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2"/>
          <a:srcRect t="3138" b="3138"/>
          <a:stretch/>
        </p:blipFill>
        <p:spPr>
          <a:xfrm>
            <a:off x="4032737" y="1"/>
            <a:ext cx="3452323" cy="2157046"/>
          </a:xfrm>
        </p:spPr>
      </p:pic>
      <p:pic>
        <p:nvPicPr>
          <p:cNvPr id="14" name="图片占位符 13">
            <a:extLst>
              <a:ext uri="{FF2B5EF4-FFF2-40B4-BE49-F238E27FC236}">
                <a16:creationId xmlns:a16="http://schemas.microsoft.com/office/drawing/2014/main" id="{BAF4A584-BDA6-E647-AD43-2C2DBE0FF963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2"/>
          <a:srcRect t="3172" b="3172"/>
          <a:stretch/>
        </p:blipFill>
        <p:spPr>
          <a:xfrm>
            <a:off x="4032737" y="2350477"/>
            <a:ext cx="3452323" cy="2157046"/>
          </a:xfrm>
        </p:spPr>
      </p:pic>
      <p:pic>
        <p:nvPicPr>
          <p:cNvPr id="16" name="图片占位符 15">
            <a:extLst>
              <a:ext uri="{FF2B5EF4-FFF2-40B4-BE49-F238E27FC236}">
                <a16:creationId xmlns:a16="http://schemas.microsoft.com/office/drawing/2014/main" id="{158C0730-8E17-1242-A5BB-B580B175CD45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2"/>
          <a:srcRect t="3138" b="3138"/>
          <a:stretch/>
        </p:blipFill>
        <p:spPr>
          <a:xfrm>
            <a:off x="4032737" y="4700953"/>
            <a:ext cx="3452323" cy="2157046"/>
          </a:xfrm>
        </p:spPr>
      </p:pic>
      <p:sp>
        <p:nvSpPr>
          <p:cNvPr id="8" name="文本占位符 7">
            <a:extLst>
              <a:ext uri="{FF2B5EF4-FFF2-40B4-BE49-F238E27FC236}">
                <a16:creationId xmlns:a16="http://schemas.microsoft.com/office/drawing/2014/main" id="{E46FC1B7-663A-5843-A809-82EE4502D39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272E109-538F-C328-09EC-4C1A4B85E5E7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6282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2241DFA-F3CE-3645-A7C9-354C25B8CAE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B7EED458-24F5-824A-8F98-B21F99566C3C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t="14862" b="14862"/>
          <a:stretch/>
        </p:blipFill>
        <p:spPr>
          <a:xfrm>
            <a:off x="1049334" y="769552"/>
            <a:ext cx="4964605" cy="2325340"/>
          </a:xfrm>
        </p:spPr>
      </p:pic>
      <p:pic>
        <p:nvPicPr>
          <p:cNvPr id="12" name="图片占位符 11">
            <a:extLst>
              <a:ext uri="{FF2B5EF4-FFF2-40B4-BE49-F238E27FC236}">
                <a16:creationId xmlns:a16="http://schemas.microsoft.com/office/drawing/2014/main" id="{9B5637E0-AB3A-2A4E-AA18-31F0891AED05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/>
          <a:srcRect l="15484" r="15484"/>
          <a:stretch/>
        </p:blipFill>
        <p:spPr>
          <a:xfrm>
            <a:off x="1049336" y="3232135"/>
            <a:ext cx="2408972" cy="2325340"/>
          </a:xfrm>
        </p:spPr>
      </p:pic>
      <p:pic>
        <p:nvPicPr>
          <p:cNvPr id="14" name="图片占位符 13">
            <a:extLst>
              <a:ext uri="{FF2B5EF4-FFF2-40B4-BE49-F238E27FC236}">
                <a16:creationId xmlns:a16="http://schemas.microsoft.com/office/drawing/2014/main" id="{9CD4586F-2DFD-534C-A0A2-4140CDCA8D0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/>
          <a:srcRect l="33234" r="33234"/>
          <a:stretch/>
        </p:blipFill>
        <p:spPr>
          <a:xfrm>
            <a:off x="8733694" y="769552"/>
            <a:ext cx="2408972" cy="4788395"/>
          </a:xfrm>
        </p:spPr>
      </p:pic>
      <p:pic>
        <p:nvPicPr>
          <p:cNvPr id="16" name="图片占位符 15">
            <a:extLst>
              <a:ext uri="{FF2B5EF4-FFF2-40B4-BE49-F238E27FC236}">
                <a16:creationId xmlns:a16="http://schemas.microsoft.com/office/drawing/2014/main" id="{A4A1CB0C-2714-9444-ABF1-9C9CFFEEFE83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/>
          <a:srcRect l="15483" r="15483"/>
          <a:stretch/>
        </p:blipFill>
        <p:spPr>
          <a:xfrm>
            <a:off x="6178063" y="769552"/>
            <a:ext cx="2408972" cy="2325340"/>
          </a:xfrm>
        </p:spPr>
      </p:pic>
      <p:pic>
        <p:nvPicPr>
          <p:cNvPr id="18" name="图片占位符 17">
            <a:extLst>
              <a:ext uri="{FF2B5EF4-FFF2-40B4-BE49-F238E27FC236}">
                <a16:creationId xmlns:a16="http://schemas.microsoft.com/office/drawing/2014/main" id="{ED7CAA6B-DAFF-0A4F-A2A9-4738DC9E9291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/>
          <a:srcRect t="14862" b="14862"/>
          <a:stretch/>
        </p:blipFill>
        <p:spPr>
          <a:xfrm>
            <a:off x="3622430" y="3232135"/>
            <a:ext cx="4964605" cy="2325340"/>
          </a:xfrm>
        </p:spPr>
      </p:pic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2390F3B-6C81-5F1C-E581-EFCBFCD31F5E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45462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CDAF67F-C740-F14C-8466-8557D313D1A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11" name="图片占位符 10">
            <a:extLst>
              <a:ext uri="{FF2B5EF4-FFF2-40B4-BE49-F238E27FC236}">
                <a16:creationId xmlns:a16="http://schemas.microsoft.com/office/drawing/2014/main" id="{1C5E23B5-F338-5346-AD26-D5DA6C3F135C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/>
          <a:srcRect l="33234" r="33234"/>
          <a:stretch/>
        </p:blipFill>
        <p:spPr>
          <a:xfrm>
            <a:off x="1049336" y="769552"/>
            <a:ext cx="2408972" cy="4788395"/>
          </a:xfrm>
        </p:spPr>
      </p:pic>
      <p:pic>
        <p:nvPicPr>
          <p:cNvPr id="13" name="图片占位符 12">
            <a:extLst>
              <a:ext uri="{FF2B5EF4-FFF2-40B4-BE49-F238E27FC236}">
                <a16:creationId xmlns:a16="http://schemas.microsoft.com/office/drawing/2014/main" id="{F37CED63-3FF8-B14B-BCFF-248FA47D0150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15461" r="15461"/>
          <a:stretch/>
        </p:blipFill>
        <p:spPr>
          <a:xfrm>
            <a:off x="3613699" y="769552"/>
            <a:ext cx="2408972" cy="2325340"/>
          </a:xfrm>
        </p:spPr>
      </p:pic>
      <p:pic>
        <p:nvPicPr>
          <p:cNvPr id="15" name="图片占位符 14">
            <a:extLst>
              <a:ext uri="{FF2B5EF4-FFF2-40B4-BE49-F238E27FC236}">
                <a16:creationId xmlns:a16="http://schemas.microsoft.com/office/drawing/2014/main" id="{C1ABA25A-CB93-8148-8540-F7F878467091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/>
          <a:srcRect l="15461" r="15461"/>
          <a:stretch/>
        </p:blipFill>
        <p:spPr>
          <a:xfrm>
            <a:off x="3613699" y="3232135"/>
            <a:ext cx="2408972" cy="2325340"/>
          </a:xfrm>
        </p:spPr>
      </p:pic>
      <p:pic>
        <p:nvPicPr>
          <p:cNvPr id="17" name="图片占位符 16">
            <a:extLst>
              <a:ext uri="{FF2B5EF4-FFF2-40B4-BE49-F238E27FC236}">
                <a16:creationId xmlns:a16="http://schemas.microsoft.com/office/drawing/2014/main" id="{2D07C76E-0409-9247-9A95-3642DE1288A5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/>
          <a:srcRect t="14862" b="14862"/>
          <a:stretch/>
        </p:blipFill>
        <p:spPr>
          <a:xfrm>
            <a:off x="6178063" y="769552"/>
            <a:ext cx="4964603" cy="2325340"/>
          </a:xfrm>
        </p:spPr>
      </p:pic>
      <p:pic>
        <p:nvPicPr>
          <p:cNvPr id="19" name="图片占位符 18">
            <a:extLst>
              <a:ext uri="{FF2B5EF4-FFF2-40B4-BE49-F238E27FC236}">
                <a16:creationId xmlns:a16="http://schemas.microsoft.com/office/drawing/2014/main" id="{B60B3D7A-42CE-324E-9448-D7633E6DC554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/>
          <a:srcRect l="15484" r="15484"/>
          <a:stretch/>
        </p:blipFill>
        <p:spPr>
          <a:xfrm>
            <a:off x="8733694" y="3232135"/>
            <a:ext cx="2408972" cy="2325340"/>
          </a:xfrm>
        </p:spPr>
      </p:pic>
      <p:pic>
        <p:nvPicPr>
          <p:cNvPr id="21" name="图片占位符 20">
            <a:extLst>
              <a:ext uri="{FF2B5EF4-FFF2-40B4-BE49-F238E27FC236}">
                <a16:creationId xmlns:a16="http://schemas.microsoft.com/office/drawing/2014/main" id="{6CD91E25-2E4A-E742-8D7A-2808AE09C211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/>
          <a:srcRect l="15484" r="15484"/>
          <a:stretch/>
        </p:blipFill>
        <p:spPr>
          <a:xfrm>
            <a:off x="6178063" y="3232135"/>
            <a:ext cx="2408972" cy="2325340"/>
          </a:xfrm>
        </p:spPr>
      </p:pic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6C23E48-1942-F64E-A6BB-F83E5CF3A60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71954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D9C606E-3ADF-9045-9F35-6F03CDC5BDF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12" name="图片占位符 11">
            <a:extLst>
              <a:ext uri="{FF2B5EF4-FFF2-40B4-BE49-F238E27FC236}">
                <a16:creationId xmlns:a16="http://schemas.microsoft.com/office/drawing/2014/main" id="{C2CA4E70-C80D-7449-8619-BBF70C56304D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/>
          <a:srcRect l="15483" r="15483"/>
          <a:stretch/>
        </p:blipFill>
        <p:spPr>
          <a:xfrm>
            <a:off x="8733694" y="769552"/>
            <a:ext cx="2408972" cy="2325340"/>
          </a:xfrm>
        </p:spPr>
      </p:pic>
      <p:pic>
        <p:nvPicPr>
          <p:cNvPr id="14" name="图片占位符 13">
            <a:extLst>
              <a:ext uri="{FF2B5EF4-FFF2-40B4-BE49-F238E27FC236}">
                <a16:creationId xmlns:a16="http://schemas.microsoft.com/office/drawing/2014/main" id="{D5F53644-39AA-5F42-BA62-61CB46F43430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/>
          <a:srcRect l="15484" r="15484"/>
          <a:stretch/>
        </p:blipFill>
        <p:spPr>
          <a:xfrm>
            <a:off x="8733694" y="3232135"/>
            <a:ext cx="2408972" cy="2325340"/>
          </a:xfrm>
        </p:spPr>
      </p:pic>
      <p:pic>
        <p:nvPicPr>
          <p:cNvPr id="16" name="图片占位符 15">
            <a:extLst>
              <a:ext uri="{FF2B5EF4-FFF2-40B4-BE49-F238E27FC236}">
                <a16:creationId xmlns:a16="http://schemas.microsoft.com/office/drawing/2014/main" id="{B75A5237-8812-9A41-832F-A6A6FCCD21A6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/>
          <a:srcRect l="15483" r="15483"/>
          <a:stretch/>
        </p:blipFill>
        <p:spPr>
          <a:xfrm>
            <a:off x="1049336" y="769552"/>
            <a:ext cx="2408972" cy="2325340"/>
          </a:xfrm>
        </p:spPr>
      </p:pic>
      <p:pic>
        <p:nvPicPr>
          <p:cNvPr id="18" name="图片占位符 17">
            <a:extLst>
              <a:ext uri="{FF2B5EF4-FFF2-40B4-BE49-F238E27FC236}">
                <a16:creationId xmlns:a16="http://schemas.microsoft.com/office/drawing/2014/main" id="{A3FB69B6-41D3-5944-9FF7-F97EA717CEB1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/>
          <a:srcRect l="15484" r="15484"/>
          <a:stretch/>
        </p:blipFill>
        <p:spPr>
          <a:xfrm>
            <a:off x="1049336" y="3232135"/>
            <a:ext cx="2408972" cy="2325340"/>
          </a:xfrm>
        </p:spPr>
      </p:pic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5D0BE347-D898-9D47-9AC0-9D79518FC90D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15374" r="15374"/>
          <a:stretch/>
        </p:blipFill>
        <p:spPr>
          <a:xfrm>
            <a:off x="3613699" y="769551"/>
            <a:ext cx="4973336" cy="4787923"/>
          </a:xfrm>
        </p:spPr>
      </p:pic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AFBBD9E-9411-F3CB-5314-0431E91209C3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47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7D7D40B6-D553-574C-BA82-C94B20EBE1CB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5693866" y="2559538"/>
            <a:ext cx="804265" cy="748324"/>
          </a:xfrm>
        </p:spPr>
        <p:txBody>
          <a:bodyPr/>
          <a:lstStyle/>
          <a:p>
            <a:r>
              <a:rPr lang="en-US" altLang="zh-CN" dirty="0">
                <a:sym typeface="+mn-lt"/>
              </a:rPr>
              <a:t>1</a:t>
            </a:r>
            <a:endParaRPr lang="zh-CN" altLang="en-US" dirty="0">
              <a:sym typeface="+mn-lt"/>
            </a:endParaRPr>
          </a:p>
        </p:txBody>
      </p:sp>
      <p:sp>
        <p:nvSpPr>
          <p:cNvPr id="13" name="标题 12">
            <a:extLst>
              <a:ext uri="{FF2B5EF4-FFF2-40B4-BE49-F238E27FC236}">
                <a16:creationId xmlns:a16="http://schemas.microsoft.com/office/drawing/2014/main" id="{1A41B79A-3A55-99B3-70F6-21F09D0CF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5895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01843C2-E93D-BF41-B3FC-B72C808632B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5695190"/>
            <a:ext cx="10093328" cy="576138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17" name="图片占位符 16">
            <a:extLst>
              <a:ext uri="{FF2B5EF4-FFF2-40B4-BE49-F238E27FC236}">
                <a16:creationId xmlns:a16="http://schemas.microsoft.com/office/drawing/2014/main" id="{180FD0E7-A8BB-204C-A07A-87183295A313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/>
          <a:srcRect l="15483" r="15483"/>
          <a:stretch/>
        </p:blipFill>
        <p:spPr>
          <a:xfrm>
            <a:off x="8733694" y="769552"/>
            <a:ext cx="2408972" cy="2325340"/>
          </a:xfrm>
        </p:spPr>
      </p:pic>
      <p:pic>
        <p:nvPicPr>
          <p:cNvPr id="19" name="图片占位符 18">
            <a:extLst>
              <a:ext uri="{FF2B5EF4-FFF2-40B4-BE49-F238E27FC236}">
                <a16:creationId xmlns:a16="http://schemas.microsoft.com/office/drawing/2014/main" id="{45F3F8D4-6704-6A4F-99FD-C4C5C2EB9345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/>
          <a:srcRect l="15484" r="15484"/>
          <a:stretch/>
        </p:blipFill>
        <p:spPr>
          <a:xfrm>
            <a:off x="8733694" y="3232135"/>
            <a:ext cx="2408972" cy="2325340"/>
          </a:xfrm>
        </p:spPr>
      </p:pic>
      <p:pic>
        <p:nvPicPr>
          <p:cNvPr id="21" name="图片占位符 20">
            <a:extLst>
              <a:ext uri="{FF2B5EF4-FFF2-40B4-BE49-F238E27FC236}">
                <a16:creationId xmlns:a16="http://schemas.microsoft.com/office/drawing/2014/main" id="{E00C2B54-6131-AB41-86BF-AB851E07700D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/>
          <a:srcRect l="15483" r="15483"/>
          <a:stretch/>
        </p:blipFill>
        <p:spPr>
          <a:xfrm>
            <a:off x="1049336" y="769552"/>
            <a:ext cx="2408972" cy="2325340"/>
          </a:xfrm>
        </p:spPr>
      </p:pic>
      <p:pic>
        <p:nvPicPr>
          <p:cNvPr id="23" name="图片占位符 22">
            <a:extLst>
              <a:ext uri="{FF2B5EF4-FFF2-40B4-BE49-F238E27FC236}">
                <a16:creationId xmlns:a16="http://schemas.microsoft.com/office/drawing/2014/main" id="{77CD0D11-BC9F-5C42-B06D-8B039AC5500C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/>
          <a:srcRect l="15484" r="15484"/>
          <a:stretch/>
        </p:blipFill>
        <p:spPr>
          <a:xfrm>
            <a:off x="1049336" y="3232135"/>
            <a:ext cx="2408972" cy="2325340"/>
          </a:xfrm>
        </p:spPr>
      </p:pic>
      <p:pic>
        <p:nvPicPr>
          <p:cNvPr id="25" name="图片占位符 24">
            <a:extLst>
              <a:ext uri="{FF2B5EF4-FFF2-40B4-BE49-F238E27FC236}">
                <a16:creationId xmlns:a16="http://schemas.microsoft.com/office/drawing/2014/main" id="{7B4877F9-7BB3-FE4B-80E1-9CD32447E4B5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/>
          <a:srcRect l="15483" r="15483"/>
          <a:stretch/>
        </p:blipFill>
        <p:spPr>
          <a:xfrm>
            <a:off x="6178063" y="769552"/>
            <a:ext cx="2408972" cy="2325340"/>
          </a:xfrm>
        </p:spPr>
      </p:pic>
      <p:pic>
        <p:nvPicPr>
          <p:cNvPr id="27" name="图片占位符 26">
            <a:extLst>
              <a:ext uri="{FF2B5EF4-FFF2-40B4-BE49-F238E27FC236}">
                <a16:creationId xmlns:a16="http://schemas.microsoft.com/office/drawing/2014/main" id="{245EA218-571A-B348-ABB3-273506B6D7D9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2"/>
          <a:srcRect l="15484" r="15484"/>
          <a:stretch/>
        </p:blipFill>
        <p:spPr>
          <a:xfrm>
            <a:off x="6178063" y="3232135"/>
            <a:ext cx="2408972" cy="2325340"/>
          </a:xfrm>
        </p:spPr>
      </p:pic>
      <p:pic>
        <p:nvPicPr>
          <p:cNvPr id="13" name="图片占位符 12">
            <a:extLst>
              <a:ext uri="{FF2B5EF4-FFF2-40B4-BE49-F238E27FC236}">
                <a16:creationId xmlns:a16="http://schemas.microsoft.com/office/drawing/2014/main" id="{A711D77E-70CD-E141-8076-6D7F15F00A08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15461" r="15461"/>
          <a:stretch/>
        </p:blipFill>
        <p:spPr>
          <a:xfrm>
            <a:off x="3613699" y="769552"/>
            <a:ext cx="2408972" cy="2325340"/>
          </a:xfrm>
        </p:spPr>
      </p:pic>
      <p:pic>
        <p:nvPicPr>
          <p:cNvPr id="15" name="图片占位符 14">
            <a:extLst>
              <a:ext uri="{FF2B5EF4-FFF2-40B4-BE49-F238E27FC236}">
                <a16:creationId xmlns:a16="http://schemas.microsoft.com/office/drawing/2014/main" id="{8FB726D2-00AE-AA42-B779-8136189C400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/>
          <a:srcRect l="15461" r="15461"/>
          <a:stretch/>
        </p:blipFill>
        <p:spPr>
          <a:xfrm>
            <a:off x="3613699" y="3232135"/>
            <a:ext cx="2408972" cy="2325340"/>
          </a:xfrm>
        </p:spPr>
      </p:pic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2751AF4-86F6-4D15-179A-6775A026EC35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2360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70F4D79-682C-A74F-91E7-961FD7885BE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pic>
        <p:nvPicPr>
          <p:cNvPr id="11" name="图片占位符 10">
            <a:extLst>
              <a:ext uri="{FF2B5EF4-FFF2-40B4-BE49-F238E27FC236}">
                <a16:creationId xmlns:a16="http://schemas.microsoft.com/office/drawing/2014/main" id="{6FE373BF-ADD8-0642-B1AE-4181F052B248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/>
          <a:srcRect l="15410" r="15410"/>
          <a:stretch/>
        </p:blipFill>
        <p:spPr>
          <a:xfrm>
            <a:off x="4032738" y="1"/>
            <a:ext cx="4674515" cy="4505095"/>
          </a:xfrm>
        </p:spPr>
      </p:pic>
      <p:pic>
        <p:nvPicPr>
          <p:cNvPr id="13" name="图片占位符 12">
            <a:extLst>
              <a:ext uri="{FF2B5EF4-FFF2-40B4-BE49-F238E27FC236}">
                <a16:creationId xmlns:a16="http://schemas.microsoft.com/office/drawing/2014/main" id="{70BF2795-CE57-5B43-9CCA-7A1256C5F3E0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2"/>
          <a:srcRect l="15391" r="15391"/>
          <a:stretch/>
        </p:blipFill>
        <p:spPr>
          <a:xfrm>
            <a:off x="4032739" y="4696102"/>
            <a:ext cx="2239108" cy="2157045"/>
          </a:xfrm>
        </p:spPr>
      </p:pic>
      <p:pic>
        <p:nvPicPr>
          <p:cNvPr id="15" name="图片占位符 14">
            <a:extLst>
              <a:ext uri="{FF2B5EF4-FFF2-40B4-BE49-F238E27FC236}">
                <a16:creationId xmlns:a16="http://schemas.microsoft.com/office/drawing/2014/main" id="{5273DD04-6055-6043-890F-028E977CD39E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2"/>
          <a:srcRect l="15391" r="15391"/>
          <a:stretch/>
        </p:blipFill>
        <p:spPr>
          <a:xfrm>
            <a:off x="6468146" y="4696102"/>
            <a:ext cx="2239108" cy="2157045"/>
          </a:xfrm>
        </p:spPr>
      </p:pic>
      <p:pic>
        <p:nvPicPr>
          <p:cNvPr id="17" name="图片占位符 16">
            <a:extLst>
              <a:ext uri="{FF2B5EF4-FFF2-40B4-BE49-F238E27FC236}">
                <a16:creationId xmlns:a16="http://schemas.microsoft.com/office/drawing/2014/main" id="{64A20DAC-99BE-9B4A-BB1A-EF2D6A3E5B99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2"/>
          <a:srcRect l="15416" r="15416"/>
          <a:stretch/>
        </p:blipFill>
        <p:spPr>
          <a:xfrm>
            <a:off x="8903553" y="1"/>
            <a:ext cx="2239108" cy="2157045"/>
          </a:xfrm>
        </p:spPr>
      </p:pic>
      <p:pic>
        <p:nvPicPr>
          <p:cNvPr id="19" name="图片占位符 18">
            <a:extLst>
              <a:ext uri="{FF2B5EF4-FFF2-40B4-BE49-F238E27FC236}">
                <a16:creationId xmlns:a16="http://schemas.microsoft.com/office/drawing/2014/main" id="{4549CDB8-D6DC-EC4B-9851-5171C48F86D9}"/>
              </a:ext>
            </a:extLst>
          </p:cNvPr>
          <p:cNvPicPr>
            <a:picLocks noGrp="1" noChangeAspect="1"/>
          </p:cNvPicPr>
          <p:nvPr>
            <p:ph type="pic" sz="quarter" idx="46"/>
          </p:nvPr>
        </p:nvPicPr>
        <p:blipFill>
          <a:blip r:embed="rId2"/>
          <a:srcRect l="33439" r="33439"/>
          <a:stretch/>
        </p:blipFill>
        <p:spPr>
          <a:xfrm>
            <a:off x="8903553" y="2348051"/>
            <a:ext cx="2239108" cy="4505095"/>
          </a:xfrm>
        </p:spPr>
      </p:pic>
      <p:sp>
        <p:nvSpPr>
          <p:cNvPr id="9" name="文本占位符 8">
            <a:extLst>
              <a:ext uri="{FF2B5EF4-FFF2-40B4-BE49-F238E27FC236}">
                <a16:creationId xmlns:a16="http://schemas.microsoft.com/office/drawing/2014/main" id="{E2F6FB2A-7C84-A946-8CA5-925F654C1B0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9225083-8DAD-CC55-8E67-7111F54E6583}"/>
              </a:ext>
            </a:extLst>
          </p:cNvPr>
          <p:cNvSpPr>
            <a:spLocks noGrp="1"/>
          </p:cNvSpPr>
          <p:nvPr>
            <p:ph type="ftr" sz="quarter" idx="47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6470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6C76AF3-5BD6-7946-8183-E25AAB62C2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pic>
        <p:nvPicPr>
          <p:cNvPr id="12" name="图片占位符 11">
            <a:extLst>
              <a:ext uri="{FF2B5EF4-FFF2-40B4-BE49-F238E27FC236}">
                <a16:creationId xmlns:a16="http://schemas.microsoft.com/office/drawing/2014/main" id="{F8D707C3-91E2-604D-B7E3-9C298C982EF5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/>
          <a:srcRect t="15390" b="15390"/>
          <a:stretch/>
        </p:blipFill>
        <p:spPr>
          <a:xfrm>
            <a:off x="4032738" y="1"/>
            <a:ext cx="4674515" cy="2157045"/>
          </a:xfrm>
        </p:spPr>
      </p:pic>
      <p:pic>
        <p:nvPicPr>
          <p:cNvPr id="14" name="图片占位符 13">
            <a:extLst>
              <a:ext uri="{FF2B5EF4-FFF2-40B4-BE49-F238E27FC236}">
                <a16:creationId xmlns:a16="http://schemas.microsoft.com/office/drawing/2014/main" id="{D60D69D2-BB15-8442-BACE-8F1DF68B2693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2"/>
          <a:srcRect l="33427" r="33427"/>
          <a:stretch/>
        </p:blipFill>
        <p:spPr>
          <a:xfrm>
            <a:off x="4032739" y="2348052"/>
            <a:ext cx="2239108" cy="4505096"/>
          </a:xfrm>
        </p:spPr>
      </p:pic>
      <p:pic>
        <p:nvPicPr>
          <p:cNvPr id="16" name="图片占位符 15">
            <a:extLst>
              <a:ext uri="{FF2B5EF4-FFF2-40B4-BE49-F238E27FC236}">
                <a16:creationId xmlns:a16="http://schemas.microsoft.com/office/drawing/2014/main" id="{0B21345D-064B-5943-91D7-91DEF0D5821F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2"/>
          <a:srcRect l="33439" r="33439"/>
          <a:stretch/>
        </p:blipFill>
        <p:spPr>
          <a:xfrm>
            <a:off x="8903553" y="1"/>
            <a:ext cx="2239108" cy="4505095"/>
          </a:xfrm>
        </p:spPr>
      </p:pic>
      <p:pic>
        <p:nvPicPr>
          <p:cNvPr id="18" name="图片占位符 17">
            <a:extLst>
              <a:ext uri="{FF2B5EF4-FFF2-40B4-BE49-F238E27FC236}">
                <a16:creationId xmlns:a16="http://schemas.microsoft.com/office/drawing/2014/main" id="{050D1EE1-1F79-5943-B7BA-3109C7E0790A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2"/>
          <a:srcRect t="15390" b="15390"/>
          <a:stretch/>
        </p:blipFill>
        <p:spPr>
          <a:xfrm>
            <a:off x="6468146" y="4696102"/>
            <a:ext cx="4674515" cy="2157045"/>
          </a:xfrm>
        </p:spPr>
      </p:pic>
      <p:pic>
        <p:nvPicPr>
          <p:cNvPr id="20" name="图片占位符 19">
            <a:extLst>
              <a:ext uri="{FF2B5EF4-FFF2-40B4-BE49-F238E27FC236}">
                <a16:creationId xmlns:a16="http://schemas.microsoft.com/office/drawing/2014/main" id="{715C8CB2-13EB-3640-8E5E-81F41C20CF8D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2"/>
          <a:srcRect l="15391" r="15391"/>
          <a:stretch/>
        </p:blipFill>
        <p:spPr>
          <a:xfrm>
            <a:off x="6468146" y="2348051"/>
            <a:ext cx="2239108" cy="2157045"/>
          </a:xfrm>
        </p:spPr>
      </p:pic>
      <p:sp>
        <p:nvSpPr>
          <p:cNvPr id="9" name="文本占位符 8">
            <a:extLst>
              <a:ext uri="{FF2B5EF4-FFF2-40B4-BE49-F238E27FC236}">
                <a16:creationId xmlns:a16="http://schemas.microsoft.com/office/drawing/2014/main" id="{EF989A33-F520-1F4D-813F-F4DB5451C5B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D5264A9-BB14-614A-C2C6-6BC3B2086058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82035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744EF84-B8C1-6F45-B947-5FCBF06817A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pic>
        <p:nvPicPr>
          <p:cNvPr id="13" name="图片占位符 12">
            <a:extLst>
              <a:ext uri="{FF2B5EF4-FFF2-40B4-BE49-F238E27FC236}">
                <a16:creationId xmlns:a16="http://schemas.microsoft.com/office/drawing/2014/main" id="{625A48A7-33AC-AE42-9E9E-321C51A4F725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/>
          <a:srcRect l="15391" r="15391"/>
          <a:stretch/>
        </p:blipFill>
        <p:spPr>
          <a:xfrm>
            <a:off x="4032739" y="1"/>
            <a:ext cx="2239108" cy="2157045"/>
          </a:xfrm>
        </p:spPr>
      </p:pic>
      <p:pic>
        <p:nvPicPr>
          <p:cNvPr id="15" name="图片占位符 14">
            <a:extLst>
              <a:ext uri="{FF2B5EF4-FFF2-40B4-BE49-F238E27FC236}">
                <a16:creationId xmlns:a16="http://schemas.microsoft.com/office/drawing/2014/main" id="{2A96FDD6-945F-3142-9E10-2EBA7997BB90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2"/>
          <a:srcRect l="15391" r="15391"/>
          <a:stretch/>
        </p:blipFill>
        <p:spPr>
          <a:xfrm>
            <a:off x="4032739" y="2348051"/>
            <a:ext cx="2239108" cy="2157045"/>
          </a:xfrm>
        </p:spPr>
      </p:pic>
      <p:pic>
        <p:nvPicPr>
          <p:cNvPr id="17" name="图片占位符 16">
            <a:extLst>
              <a:ext uri="{FF2B5EF4-FFF2-40B4-BE49-F238E27FC236}">
                <a16:creationId xmlns:a16="http://schemas.microsoft.com/office/drawing/2014/main" id="{E9067F63-D217-7C4F-A250-A60A58784104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2"/>
          <a:srcRect t="15390" b="15390"/>
          <a:stretch/>
        </p:blipFill>
        <p:spPr>
          <a:xfrm>
            <a:off x="4032738" y="4696102"/>
            <a:ext cx="4674515" cy="2157045"/>
          </a:xfrm>
        </p:spPr>
      </p:pic>
      <p:pic>
        <p:nvPicPr>
          <p:cNvPr id="19" name="图片占位符 18">
            <a:extLst>
              <a:ext uri="{FF2B5EF4-FFF2-40B4-BE49-F238E27FC236}">
                <a16:creationId xmlns:a16="http://schemas.microsoft.com/office/drawing/2014/main" id="{5E426CB8-BE7C-AF4A-8C0F-369DB3D90185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2"/>
          <a:srcRect l="15391" r="15391"/>
          <a:stretch/>
        </p:blipFill>
        <p:spPr>
          <a:xfrm>
            <a:off x="6468146" y="1"/>
            <a:ext cx="2239108" cy="2157045"/>
          </a:xfrm>
        </p:spPr>
      </p:pic>
      <p:pic>
        <p:nvPicPr>
          <p:cNvPr id="21" name="图片占位符 20">
            <a:extLst>
              <a:ext uri="{FF2B5EF4-FFF2-40B4-BE49-F238E27FC236}">
                <a16:creationId xmlns:a16="http://schemas.microsoft.com/office/drawing/2014/main" id="{A0735770-7FCF-1647-92EF-8BAE89AEB05A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2"/>
          <a:srcRect l="33439" r="33439"/>
          <a:stretch/>
        </p:blipFill>
        <p:spPr>
          <a:xfrm>
            <a:off x="8903553" y="1"/>
            <a:ext cx="2239108" cy="4505095"/>
          </a:xfrm>
        </p:spPr>
      </p:pic>
      <p:pic>
        <p:nvPicPr>
          <p:cNvPr id="23" name="图片占位符 22">
            <a:extLst>
              <a:ext uri="{FF2B5EF4-FFF2-40B4-BE49-F238E27FC236}">
                <a16:creationId xmlns:a16="http://schemas.microsoft.com/office/drawing/2014/main" id="{A53D1B7E-293C-9C46-A2B3-337B4C87EFBA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2"/>
          <a:srcRect l="15416" r="15416"/>
          <a:stretch/>
        </p:blipFill>
        <p:spPr>
          <a:xfrm>
            <a:off x="8903553" y="4696102"/>
            <a:ext cx="2239108" cy="2157045"/>
          </a:xfrm>
        </p:spPr>
      </p:pic>
      <p:pic>
        <p:nvPicPr>
          <p:cNvPr id="25" name="图片占位符 24">
            <a:extLst>
              <a:ext uri="{FF2B5EF4-FFF2-40B4-BE49-F238E27FC236}">
                <a16:creationId xmlns:a16="http://schemas.microsoft.com/office/drawing/2014/main" id="{958E9456-2305-E546-967D-CE824FBD0ED3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2"/>
          <a:srcRect l="15391" r="15391"/>
          <a:stretch/>
        </p:blipFill>
        <p:spPr>
          <a:xfrm>
            <a:off x="6468146" y="2348051"/>
            <a:ext cx="2239108" cy="2157045"/>
          </a:xfrm>
        </p:spPr>
      </p:pic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1D446234-E995-A046-AF2F-8E6E06EC86A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3DFEAB-BB47-F768-8DA8-348C066361D5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4122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32B07DD-F4FA-0E4D-8F37-BED928C07A2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49336" y="1172308"/>
            <a:ext cx="2526202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</a:t>
            </a:r>
          </a:p>
        </p:txBody>
      </p:sp>
      <p:pic>
        <p:nvPicPr>
          <p:cNvPr id="15" name="图片占位符 14">
            <a:extLst>
              <a:ext uri="{FF2B5EF4-FFF2-40B4-BE49-F238E27FC236}">
                <a16:creationId xmlns:a16="http://schemas.microsoft.com/office/drawing/2014/main" id="{C052A719-A534-9144-9FC1-8E27184BC147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/>
          <a:srcRect l="15391" r="15391"/>
          <a:stretch/>
        </p:blipFill>
        <p:spPr>
          <a:xfrm>
            <a:off x="4032739" y="1"/>
            <a:ext cx="2239108" cy="2157045"/>
          </a:xfrm>
        </p:spPr>
      </p:pic>
      <p:pic>
        <p:nvPicPr>
          <p:cNvPr id="17" name="图片占位符 16">
            <a:extLst>
              <a:ext uri="{FF2B5EF4-FFF2-40B4-BE49-F238E27FC236}">
                <a16:creationId xmlns:a16="http://schemas.microsoft.com/office/drawing/2014/main" id="{FC5C48B6-DFCD-4D48-9989-8BC7A4EF8098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2"/>
          <a:srcRect l="15391" r="15391"/>
          <a:stretch/>
        </p:blipFill>
        <p:spPr>
          <a:xfrm>
            <a:off x="4032739" y="2348051"/>
            <a:ext cx="2239108" cy="2157045"/>
          </a:xfrm>
        </p:spPr>
      </p:pic>
      <p:pic>
        <p:nvPicPr>
          <p:cNvPr id="19" name="图片占位符 18">
            <a:extLst>
              <a:ext uri="{FF2B5EF4-FFF2-40B4-BE49-F238E27FC236}">
                <a16:creationId xmlns:a16="http://schemas.microsoft.com/office/drawing/2014/main" id="{C26B1E96-074B-7F44-850B-CEF6CE6680B5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2"/>
          <a:srcRect l="15391" r="15391"/>
          <a:stretch/>
        </p:blipFill>
        <p:spPr>
          <a:xfrm>
            <a:off x="4032739" y="4696102"/>
            <a:ext cx="2239108" cy="2157045"/>
          </a:xfrm>
        </p:spPr>
      </p:pic>
      <p:pic>
        <p:nvPicPr>
          <p:cNvPr id="21" name="图片占位符 20">
            <a:extLst>
              <a:ext uri="{FF2B5EF4-FFF2-40B4-BE49-F238E27FC236}">
                <a16:creationId xmlns:a16="http://schemas.microsoft.com/office/drawing/2014/main" id="{801D005C-3F06-344C-A9E7-9929DEDC4C95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2"/>
          <a:srcRect l="15391" r="15391"/>
          <a:stretch/>
        </p:blipFill>
        <p:spPr>
          <a:xfrm>
            <a:off x="6468146" y="1"/>
            <a:ext cx="2239108" cy="2157045"/>
          </a:xfrm>
        </p:spPr>
      </p:pic>
      <p:pic>
        <p:nvPicPr>
          <p:cNvPr id="23" name="图片占位符 22">
            <a:extLst>
              <a:ext uri="{FF2B5EF4-FFF2-40B4-BE49-F238E27FC236}">
                <a16:creationId xmlns:a16="http://schemas.microsoft.com/office/drawing/2014/main" id="{9747E3C1-6CB6-3148-8384-D8A8FBA45AED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2"/>
          <a:srcRect l="15391" r="15391"/>
          <a:stretch/>
        </p:blipFill>
        <p:spPr>
          <a:xfrm>
            <a:off x="6468146" y="4696102"/>
            <a:ext cx="2239108" cy="2157045"/>
          </a:xfrm>
        </p:spPr>
      </p:pic>
      <p:pic>
        <p:nvPicPr>
          <p:cNvPr id="25" name="图片占位符 24">
            <a:extLst>
              <a:ext uri="{FF2B5EF4-FFF2-40B4-BE49-F238E27FC236}">
                <a16:creationId xmlns:a16="http://schemas.microsoft.com/office/drawing/2014/main" id="{2395BFD5-6AC4-9646-9E46-6B0CAB89F8DC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2"/>
          <a:srcRect l="15416" r="15416"/>
          <a:stretch/>
        </p:blipFill>
        <p:spPr>
          <a:xfrm>
            <a:off x="8903553" y="1"/>
            <a:ext cx="2239108" cy="2157045"/>
          </a:xfrm>
        </p:spPr>
      </p:pic>
      <p:pic>
        <p:nvPicPr>
          <p:cNvPr id="27" name="图片占位符 26">
            <a:extLst>
              <a:ext uri="{FF2B5EF4-FFF2-40B4-BE49-F238E27FC236}">
                <a16:creationId xmlns:a16="http://schemas.microsoft.com/office/drawing/2014/main" id="{78FF2012-7EA2-2F4E-81D2-B6F8A7DF5826}"/>
              </a:ext>
            </a:extLst>
          </p:cNvPr>
          <p:cNvPicPr>
            <a:picLocks noGrp="1" noChangeAspect="1"/>
          </p:cNvPicPr>
          <p:nvPr>
            <p:ph type="pic" sz="quarter" idx="46"/>
          </p:nvPr>
        </p:nvPicPr>
        <p:blipFill>
          <a:blip r:embed="rId2"/>
          <a:srcRect l="15416" r="15416"/>
          <a:stretch/>
        </p:blipFill>
        <p:spPr>
          <a:xfrm>
            <a:off x="8903553" y="2348051"/>
            <a:ext cx="2239108" cy="2157045"/>
          </a:xfrm>
        </p:spPr>
      </p:pic>
      <p:pic>
        <p:nvPicPr>
          <p:cNvPr id="29" name="图片占位符 28">
            <a:extLst>
              <a:ext uri="{FF2B5EF4-FFF2-40B4-BE49-F238E27FC236}">
                <a16:creationId xmlns:a16="http://schemas.microsoft.com/office/drawing/2014/main" id="{37ED72B0-36D7-754A-9E4C-3663CDA90D93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2"/>
          <a:srcRect l="15416" r="15416"/>
          <a:stretch/>
        </p:blipFill>
        <p:spPr>
          <a:xfrm>
            <a:off x="8903553" y="4696102"/>
            <a:ext cx="2239108" cy="2157045"/>
          </a:xfrm>
        </p:spPr>
      </p:pic>
      <p:pic>
        <p:nvPicPr>
          <p:cNvPr id="31" name="图片占位符 30">
            <a:extLst>
              <a:ext uri="{FF2B5EF4-FFF2-40B4-BE49-F238E27FC236}">
                <a16:creationId xmlns:a16="http://schemas.microsoft.com/office/drawing/2014/main" id="{61D4DBEB-CC6F-1F47-8FC1-597724306D1E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2"/>
          <a:srcRect l="15391" r="15391"/>
          <a:stretch/>
        </p:blipFill>
        <p:spPr>
          <a:xfrm>
            <a:off x="6468146" y="2348051"/>
            <a:ext cx="2239108" cy="2157045"/>
          </a:xfrm>
        </p:spPr>
      </p:pic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62D587E0-8DBF-1543-A5C5-7F586665C42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49335" y="2739765"/>
            <a:ext cx="2526202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4C063FC-AEBE-1723-EC7E-2540C4CC8D10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01857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占位符 25">
            <a:extLst>
              <a:ext uri="{FF2B5EF4-FFF2-40B4-BE49-F238E27FC236}">
                <a16:creationId xmlns:a16="http://schemas.microsoft.com/office/drawing/2014/main" id="{73020907-E671-E54A-825E-AFA7589986BB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/>
          <a:srcRect t="16250" b="16250"/>
          <a:stretch/>
        </p:blipFill>
        <p:spPr>
          <a:xfrm>
            <a:off x="0" y="1"/>
            <a:ext cx="3048000" cy="1371599"/>
          </a:xfrm>
        </p:spPr>
      </p:pic>
      <p:pic>
        <p:nvPicPr>
          <p:cNvPr id="28" name="图片占位符 27">
            <a:extLst>
              <a:ext uri="{FF2B5EF4-FFF2-40B4-BE49-F238E27FC236}">
                <a16:creationId xmlns:a16="http://schemas.microsoft.com/office/drawing/2014/main" id="{4185C875-DB3F-494C-874E-E1EDD685DCE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/>
          <a:srcRect l="12963" r="12963"/>
          <a:stretch/>
        </p:blipFill>
        <p:spPr>
          <a:xfrm>
            <a:off x="0" y="1371601"/>
            <a:ext cx="1524000" cy="1371599"/>
          </a:xfrm>
        </p:spPr>
      </p:pic>
      <p:pic>
        <p:nvPicPr>
          <p:cNvPr id="30" name="图片占位符 29">
            <a:extLst>
              <a:ext uri="{FF2B5EF4-FFF2-40B4-BE49-F238E27FC236}">
                <a16:creationId xmlns:a16="http://schemas.microsoft.com/office/drawing/2014/main" id="{9D6F57C0-56DC-E148-9831-160C6FCAC630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2"/>
          <a:srcRect l="31481" r="31481"/>
          <a:stretch/>
        </p:blipFill>
        <p:spPr>
          <a:xfrm>
            <a:off x="0" y="2743201"/>
            <a:ext cx="1524000" cy="2743198"/>
          </a:xfrm>
        </p:spPr>
      </p:pic>
      <p:pic>
        <p:nvPicPr>
          <p:cNvPr id="32" name="图片占位符 31">
            <a:extLst>
              <a:ext uri="{FF2B5EF4-FFF2-40B4-BE49-F238E27FC236}">
                <a16:creationId xmlns:a16="http://schemas.microsoft.com/office/drawing/2014/main" id="{2EE84256-24FA-C243-85AD-6E46AD045D69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2"/>
          <a:srcRect l="12963" r="12963"/>
          <a:stretch/>
        </p:blipFill>
        <p:spPr>
          <a:xfrm>
            <a:off x="0" y="5486401"/>
            <a:ext cx="1524000" cy="1371599"/>
          </a:xfrm>
        </p:spPr>
      </p:pic>
      <p:pic>
        <p:nvPicPr>
          <p:cNvPr id="34" name="图片占位符 33">
            <a:extLst>
              <a:ext uri="{FF2B5EF4-FFF2-40B4-BE49-F238E27FC236}">
                <a16:creationId xmlns:a16="http://schemas.microsoft.com/office/drawing/2014/main" id="{380008F7-7E3E-F14C-9A97-38581ACE0C9F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2"/>
          <a:srcRect l="12963" r="12963"/>
          <a:stretch/>
        </p:blipFill>
        <p:spPr>
          <a:xfrm>
            <a:off x="1524000" y="1371601"/>
            <a:ext cx="1524000" cy="1371599"/>
          </a:xfrm>
        </p:spPr>
      </p:pic>
      <p:pic>
        <p:nvPicPr>
          <p:cNvPr id="36" name="图片占位符 35">
            <a:extLst>
              <a:ext uri="{FF2B5EF4-FFF2-40B4-BE49-F238E27FC236}">
                <a16:creationId xmlns:a16="http://schemas.microsoft.com/office/drawing/2014/main" id="{A7CAFB85-5635-CE49-B686-7A226EBD814A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2"/>
          <a:srcRect l="12963" r="12963"/>
          <a:stretch/>
        </p:blipFill>
        <p:spPr>
          <a:xfrm>
            <a:off x="3047999" y="1371601"/>
            <a:ext cx="3048000" cy="2743198"/>
          </a:xfrm>
        </p:spPr>
      </p:pic>
      <p:pic>
        <p:nvPicPr>
          <p:cNvPr id="38" name="图片占位符 37">
            <a:extLst>
              <a:ext uri="{FF2B5EF4-FFF2-40B4-BE49-F238E27FC236}">
                <a16:creationId xmlns:a16="http://schemas.microsoft.com/office/drawing/2014/main" id="{465E130A-EAED-3F49-8AB4-5D9BA97EA175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2"/>
          <a:srcRect t="16250" b="16250"/>
          <a:stretch/>
        </p:blipFill>
        <p:spPr>
          <a:xfrm>
            <a:off x="6096000" y="1371601"/>
            <a:ext cx="3047998" cy="1371599"/>
          </a:xfrm>
        </p:spPr>
      </p:pic>
      <p:pic>
        <p:nvPicPr>
          <p:cNvPr id="40" name="图片占位符 39">
            <a:extLst>
              <a:ext uri="{FF2B5EF4-FFF2-40B4-BE49-F238E27FC236}">
                <a16:creationId xmlns:a16="http://schemas.microsoft.com/office/drawing/2014/main" id="{94CB39F2-3309-274F-8DA4-865C6446637D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2"/>
          <a:srcRect l="12963" r="12963"/>
          <a:stretch/>
        </p:blipFill>
        <p:spPr>
          <a:xfrm>
            <a:off x="9144000" y="1371601"/>
            <a:ext cx="1524000" cy="1371599"/>
          </a:xfrm>
        </p:spPr>
      </p:pic>
      <p:pic>
        <p:nvPicPr>
          <p:cNvPr id="42" name="图片占位符 41">
            <a:extLst>
              <a:ext uri="{FF2B5EF4-FFF2-40B4-BE49-F238E27FC236}">
                <a16:creationId xmlns:a16="http://schemas.microsoft.com/office/drawing/2014/main" id="{E437DDA4-9DC7-1245-93C9-3276BD591CE6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2"/>
          <a:srcRect l="37654" r="37654"/>
          <a:stretch/>
        </p:blipFill>
        <p:spPr>
          <a:xfrm>
            <a:off x="10668000" y="0"/>
            <a:ext cx="1524000" cy="4114799"/>
          </a:xfrm>
        </p:spPr>
      </p:pic>
      <p:pic>
        <p:nvPicPr>
          <p:cNvPr id="44" name="图片占位符 43">
            <a:extLst>
              <a:ext uri="{FF2B5EF4-FFF2-40B4-BE49-F238E27FC236}">
                <a16:creationId xmlns:a16="http://schemas.microsoft.com/office/drawing/2014/main" id="{07CAFDD4-C091-B244-BC23-C9BBAE99BB51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2"/>
          <a:srcRect l="12963" r="12963"/>
          <a:stretch/>
        </p:blipFill>
        <p:spPr>
          <a:xfrm>
            <a:off x="3048000" y="1"/>
            <a:ext cx="1524000" cy="1371599"/>
          </a:xfrm>
        </p:spPr>
      </p:pic>
      <p:pic>
        <p:nvPicPr>
          <p:cNvPr id="46" name="图片占位符 45">
            <a:extLst>
              <a:ext uri="{FF2B5EF4-FFF2-40B4-BE49-F238E27FC236}">
                <a16:creationId xmlns:a16="http://schemas.microsoft.com/office/drawing/2014/main" id="{91BEEF65-ABB5-C74D-8739-FE3F57B5B758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2"/>
          <a:srcRect t="27500" b="27500"/>
          <a:stretch/>
        </p:blipFill>
        <p:spPr>
          <a:xfrm>
            <a:off x="4571999" y="1"/>
            <a:ext cx="4571999" cy="1371599"/>
          </a:xfrm>
        </p:spPr>
      </p:pic>
      <p:pic>
        <p:nvPicPr>
          <p:cNvPr id="48" name="图片占位符 47">
            <a:extLst>
              <a:ext uri="{FF2B5EF4-FFF2-40B4-BE49-F238E27FC236}">
                <a16:creationId xmlns:a16="http://schemas.microsoft.com/office/drawing/2014/main" id="{54342CA2-3409-6943-B3B6-35F1F00F55A6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2"/>
          <a:srcRect l="12963" r="12963"/>
          <a:stretch/>
        </p:blipFill>
        <p:spPr>
          <a:xfrm>
            <a:off x="9144000" y="1"/>
            <a:ext cx="1524000" cy="1371599"/>
          </a:xfrm>
        </p:spPr>
      </p:pic>
      <p:pic>
        <p:nvPicPr>
          <p:cNvPr id="50" name="图片占位符 49">
            <a:extLst>
              <a:ext uri="{FF2B5EF4-FFF2-40B4-BE49-F238E27FC236}">
                <a16:creationId xmlns:a16="http://schemas.microsoft.com/office/drawing/2014/main" id="{FD20D02A-05B0-EB45-A08F-8215464E38BD}"/>
              </a:ext>
            </a:extLst>
          </p:cNvPr>
          <p:cNvPicPr>
            <a:picLocks noGrp="1" noChangeAspect="1"/>
          </p:cNvPicPr>
          <p:nvPr>
            <p:ph type="pic" sz="quarter" idx="53"/>
          </p:nvPr>
        </p:nvPicPr>
        <p:blipFill>
          <a:blip r:embed="rId2"/>
          <a:srcRect l="12963" r="12963"/>
          <a:stretch/>
        </p:blipFill>
        <p:spPr>
          <a:xfrm>
            <a:off x="1524000" y="2743201"/>
            <a:ext cx="1524000" cy="1371599"/>
          </a:xfrm>
        </p:spPr>
      </p:pic>
      <p:pic>
        <p:nvPicPr>
          <p:cNvPr id="52" name="图片占位符 51">
            <a:extLst>
              <a:ext uri="{FF2B5EF4-FFF2-40B4-BE49-F238E27FC236}">
                <a16:creationId xmlns:a16="http://schemas.microsoft.com/office/drawing/2014/main" id="{1AB5991F-0815-BE45-A2DD-8DFE4A613AB8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2"/>
          <a:srcRect l="12963" r="12963"/>
          <a:stretch/>
        </p:blipFill>
        <p:spPr>
          <a:xfrm>
            <a:off x="6096000" y="2743201"/>
            <a:ext cx="1524000" cy="1371599"/>
          </a:xfrm>
        </p:spPr>
      </p:pic>
      <p:pic>
        <p:nvPicPr>
          <p:cNvPr id="54" name="图片占位符 53">
            <a:extLst>
              <a:ext uri="{FF2B5EF4-FFF2-40B4-BE49-F238E27FC236}">
                <a16:creationId xmlns:a16="http://schemas.microsoft.com/office/drawing/2014/main" id="{48976FEB-4B11-BE40-B1A3-220ACDB9DA01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2"/>
          <a:srcRect l="12963" r="12963"/>
          <a:stretch/>
        </p:blipFill>
        <p:spPr>
          <a:xfrm>
            <a:off x="7619999" y="2743201"/>
            <a:ext cx="3047999" cy="2743198"/>
          </a:xfrm>
        </p:spPr>
      </p:pic>
      <p:pic>
        <p:nvPicPr>
          <p:cNvPr id="56" name="图片占位符 55">
            <a:extLst>
              <a:ext uri="{FF2B5EF4-FFF2-40B4-BE49-F238E27FC236}">
                <a16:creationId xmlns:a16="http://schemas.microsoft.com/office/drawing/2014/main" id="{5DA95170-F518-064E-B39A-3FE890EB1D71}"/>
              </a:ext>
            </a:extLst>
          </p:cNvPr>
          <p:cNvPicPr>
            <a:picLocks noGrp="1" noChangeAspect="1"/>
          </p:cNvPicPr>
          <p:nvPr>
            <p:ph type="pic" sz="quarter" idx="60"/>
          </p:nvPr>
        </p:nvPicPr>
        <p:blipFill>
          <a:blip r:embed="rId2"/>
          <a:srcRect t="16250" b="16250"/>
          <a:stretch/>
        </p:blipFill>
        <p:spPr>
          <a:xfrm>
            <a:off x="1524000" y="4114801"/>
            <a:ext cx="3047998" cy="1371599"/>
          </a:xfrm>
        </p:spPr>
      </p:pic>
      <p:pic>
        <p:nvPicPr>
          <p:cNvPr id="58" name="图片占位符 57">
            <a:extLst>
              <a:ext uri="{FF2B5EF4-FFF2-40B4-BE49-F238E27FC236}">
                <a16:creationId xmlns:a16="http://schemas.microsoft.com/office/drawing/2014/main" id="{2EA744A4-0302-DD44-83AA-DFCB2EAC924F}"/>
              </a:ext>
            </a:extLst>
          </p:cNvPr>
          <p:cNvPicPr>
            <a:picLocks noGrp="1" noChangeAspect="1"/>
          </p:cNvPicPr>
          <p:nvPr>
            <p:ph type="pic" sz="quarter" idx="63"/>
          </p:nvPr>
        </p:nvPicPr>
        <p:blipFill>
          <a:blip r:embed="rId2"/>
          <a:srcRect t="27500" b="27500"/>
          <a:stretch/>
        </p:blipFill>
        <p:spPr>
          <a:xfrm>
            <a:off x="1523999" y="5486401"/>
            <a:ext cx="4571998" cy="1371599"/>
          </a:xfrm>
        </p:spPr>
      </p:pic>
      <p:pic>
        <p:nvPicPr>
          <p:cNvPr id="60" name="图片占位符 59">
            <a:extLst>
              <a:ext uri="{FF2B5EF4-FFF2-40B4-BE49-F238E27FC236}">
                <a16:creationId xmlns:a16="http://schemas.microsoft.com/office/drawing/2014/main" id="{F5A404C7-0659-1D40-A00F-66B0EA6F0BEE}"/>
              </a:ext>
            </a:extLst>
          </p:cNvPr>
          <p:cNvPicPr>
            <a:picLocks noGrp="1" noChangeAspect="1"/>
          </p:cNvPicPr>
          <p:nvPr>
            <p:ph type="pic" sz="quarter" idx="64"/>
          </p:nvPr>
        </p:nvPicPr>
        <p:blipFill>
          <a:blip r:embed="rId2"/>
          <a:srcRect l="12963" r="12963"/>
          <a:stretch/>
        </p:blipFill>
        <p:spPr>
          <a:xfrm>
            <a:off x="4572000" y="4114801"/>
            <a:ext cx="1524000" cy="1371599"/>
          </a:xfrm>
        </p:spPr>
      </p:pic>
      <p:pic>
        <p:nvPicPr>
          <p:cNvPr id="62" name="图片占位符 61">
            <a:extLst>
              <a:ext uri="{FF2B5EF4-FFF2-40B4-BE49-F238E27FC236}">
                <a16:creationId xmlns:a16="http://schemas.microsoft.com/office/drawing/2014/main" id="{91560912-1884-B545-B39A-DCB8B5086665}"/>
              </a:ext>
            </a:extLst>
          </p:cNvPr>
          <p:cNvPicPr>
            <a:picLocks noGrp="1" noChangeAspect="1"/>
          </p:cNvPicPr>
          <p:nvPr>
            <p:ph type="pic" sz="quarter" idx="66"/>
          </p:nvPr>
        </p:nvPicPr>
        <p:blipFill>
          <a:blip r:embed="rId2"/>
          <a:srcRect l="31481" r="31481"/>
          <a:stretch/>
        </p:blipFill>
        <p:spPr>
          <a:xfrm>
            <a:off x="6096000" y="4114801"/>
            <a:ext cx="1524000" cy="2743198"/>
          </a:xfrm>
        </p:spPr>
      </p:pic>
      <p:pic>
        <p:nvPicPr>
          <p:cNvPr id="64" name="图片占位符 63">
            <a:extLst>
              <a:ext uri="{FF2B5EF4-FFF2-40B4-BE49-F238E27FC236}">
                <a16:creationId xmlns:a16="http://schemas.microsoft.com/office/drawing/2014/main" id="{9D06FE7C-7A31-1040-ACBB-1D8A6F6DFC79}"/>
              </a:ext>
            </a:extLst>
          </p:cNvPr>
          <p:cNvPicPr>
            <a:picLocks noGrp="1" noChangeAspect="1"/>
          </p:cNvPicPr>
          <p:nvPr>
            <p:ph type="pic" sz="quarter" idx="69"/>
          </p:nvPr>
        </p:nvPicPr>
        <p:blipFill>
          <a:blip r:embed="rId2"/>
          <a:srcRect l="12963" r="12963"/>
          <a:stretch/>
        </p:blipFill>
        <p:spPr>
          <a:xfrm>
            <a:off x="7620000" y="5486401"/>
            <a:ext cx="1524000" cy="1371599"/>
          </a:xfrm>
        </p:spPr>
      </p:pic>
      <p:pic>
        <p:nvPicPr>
          <p:cNvPr id="66" name="图片占位符 65">
            <a:extLst>
              <a:ext uri="{FF2B5EF4-FFF2-40B4-BE49-F238E27FC236}">
                <a16:creationId xmlns:a16="http://schemas.microsoft.com/office/drawing/2014/main" id="{C2DA246B-3987-FD46-B3AE-4D1992240266}"/>
              </a:ext>
            </a:extLst>
          </p:cNvPr>
          <p:cNvPicPr>
            <a:picLocks noGrp="1" noChangeAspect="1"/>
          </p:cNvPicPr>
          <p:nvPr>
            <p:ph type="pic" sz="quarter" idx="71"/>
          </p:nvPr>
        </p:nvPicPr>
        <p:blipFill>
          <a:blip r:embed="rId2"/>
          <a:srcRect t="16250" b="16250"/>
          <a:stretch/>
        </p:blipFill>
        <p:spPr>
          <a:xfrm>
            <a:off x="9144000" y="5486401"/>
            <a:ext cx="3048000" cy="1371599"/>
          </a:xfrm>
        </p:spPr>
      </p:pic>
      <p:pic>
        <p:nvPicPr>
          <p:cNvPr id="68" name="图片占位符 67">
            <a:extLst>
              <a:ext uri="{FF2B5EF4-FFF2-40B4-BE49-F238E27FC236}">
                <a16:creationId xmlns:a16="http://schemas.microsoft.com/office/drawing/2014/main" id="{C6DA4707-C95C-7145-A150-AC1F1B836DA1}"/>
              </a:ext>
            </a:extLst>
          </p:cNvPr>
          <p:cNvPicPr>
            <a:picLocks noGrp="1" noChangeAspect="1"/>
          </p:cNvPicPr>
          <p:nvPr>
            <p:ph type="pic" sz="quarter" idx="72"/>
          </p:nvPr>
        </p:nvPicPr>
        <p:blipFill>
          <a:blip r:embed="rId2"/>
          <a:srcRect l="12963" r="12963"/>
          <a:stretch/>
        </p:blipFill>
        <p:spPr>
          <a:xfrm>
            <a:off x="10668000" y="4114801"/>
            <a:ext cx="1524000" cy="1371599"/>
          </a:xfrm>
        </p:spPr>
      </p:pic>
    </p:spTree>
    <p:extLst>
      <p:ext uri="{BB962C8B-B14F-4D97-AF65-F5344CB8AC3E}">
        <p14:creationId xmlns:p14="http://schemas.microsoft.com/office/powerpoint/2010/main" val="41805085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片占位符 43">
            <a:extLst>
              <a:ext uri="{FF2B5EF4-FFF2-40B4-BE49-F238E27FC236}">
                <a16:creationId xmlns:a16="http://schemas.microsoft.com/office/drawing/2014/main" id="{0B1B8948-7B3D-7846-BD4A-AF73AB04BADB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/>
          <a:srcRect l="12963" r="12963"/>
          <a:stretch/>
        </p:blipFill>
        <p:spPr>
          <a:xfrm>
            <a:off x="0" y="1"/>
            <a:ext cx="1524000" cy="1371599"/>
          </a:xfrm>
        </p:spPr>
      </p:pic>
      <p:pic>
        <p:nvPicPr>
          <p:cNvPr id="46" name="图片占位符 45">
            <a:extLst>
              <a:ext uri="{FF2B5EF4-FFF2-40B4-BE49-F238E27FC236}">
                <a16:creationId xmlns:a16="http://schemas.microsoft.com/office/drawing/2014/main" id="{F7AE5E72-EDB8-8C48-B5F7-5FC6678E687E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/>
          <a:srcRect l="12963" r="12963"/>
          <a:stretch/>
        </p:blipFill>
        <p:spPr>
          <a:xfrm>
            <a:off x="0" y="1371601"/>
            <a:ext cx="1524000" cy="1371599"/>
          </a:xfrm>
        </p:spPr>
      </p:pic>
      <p:pic>
        <p:nvPicPr>
          <p:cNvPr id="48" name="图片占位符 47">
            <a:extLst>
              <a:ext uri="{FF2B5EF4-FFF2-40B4-BE49-F238E27FC236}">
                <a16:creationId xmlns:a16="http://schemas.microsoft.com/office/drawing/2014/main" id="{36D79E2E-B2A7-EC4A-83A6-8446A7FAA4BA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2"/>
          <a:srcRect l="12963" r="12963"/>
          <a:stretch/>
        </p:blipFill>
        <p:spPr>
          <a:xfrm>
            <a:off x="0" y="2743201"/>
            <a:ext cx="1524000" cy="1371599"/>
          </a:xfrm>
        </p:spPr>
      </p:pic>
      <p:pic>
        <p:nvPicPr>
          <p:cNvPr id="50" name="图片占位符 49">
            <a:extLst>
              <a:ext uri="{FF2B5EF4-FFF2-40B4-BE49-F238E27FC236}">
                <a16:creationId xmlns:a16="http://schemas.microsoft.com/office/drawing/2014/main" id="{F1DA4691-2D1B-C843-846D-1ACBBF7286F9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2"/>
          <a:srcRect l="12963" r="12963"/>
          <a:stretch/>
        </p:blipFill>
        <p:spPr>
          <a:xfrm>
            <a:off x="0" y="4114801"/>
            <a:ext cx="1524000" cy="1371599"/>
          </a:xfrm>
        </p:spPr>
      </p:pic>
      <p:pic>
        <p:nvPicPr>
          <p:cNvPr id="52" name="图片占位符 51">
            <a:extLst>
              <a:ext uri="{FF2B5EF4-FFF2-40B4-BE49-F238E27FC236}">
                <a16:creationId xmlns:a16="http://schemas.microsoft.com/office/drawing/2014/main" id="{CCE02FA3-5EE0-1948-94E2-9278E19F9FCD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2"/>
          <a:srcRect l="12963" r="12963"/>
          <a:stretch/>
        </p:blipFill>
        <p:spPr>
          <a:xfrm>
            <a:off x="0" y="5486401"/>
            <a:ext cx="1524000" cy="1371599"/>
          </a:xfrm>
        </p:spPr>
      </p:pic>
      <p:pic>
        <p:nvPicPr>
          <p:cNvPr id="54" name="图片占位符 53">
            <a:extLst>
              <a:ext uri="{FF2B5EF4-FFF2-40B4-BE49-F238E27FC236}">
                <a16:creationId xmlns:a16="http://schemas.microsoft.com/office/drawing/2014/main" id="{BE2F9E60-51D6-1D42-8CF8-409527E80286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2"/>
          <a:srcRect l="12963" r="12963"/>
          <a:stretch/>
        </p:blipFill>
        <p:spPr>
          <a:xfrm>
            <a:off x="1524000" y="1371601"/>
            <a:ext cx="1524000" cy="1371599"/>
          </a:xfrm>
        </p:spPr>
      </p:pic>
      <p:pic>
        <p:nvPicPr>
          <p:cNvPr id="56" name="图片占位符 55">
            <a:extLst>
              <a:ext uri="{FF2B5EF4-FFF2-40B4-BE49-F238E27FC236}">
                <a16:creationId xmlns:a16="http://schemas.microsoft.com/office/drawing/2014/main" id="{0D98180C-1C9E-DD4A-862F-E34E0305FAAF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2"/>
          <a:srcRect l="12963" r="12963"/>
          <a:stretch/>
        </p:blipFill>
        <p:spPr>
          <a:xfrm>
            <a:off x="3048000" y="1371601"/>
            <a:ext cx="1524000" cy="1371599"/>
          </a:xfrm>
        </p:spPr>
      </p:pic>
      <p:pic>
        <p:nvPicPr>
          <p:cNvPr id="58" name="图片占位符 57">
            <a:extLst>
              <a:ext uri="{FF2B5EF4-FFF2-40B4-BE49-F238E27FC236}">
                <a16:creationId xmlns:a16="http://schemas.microsoft.com/office/drawing/2014/main" id="{7BDAA062-0983-4544-87CC-770A510A58EB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2"/>
          <a:srcRect l="12963" r="12963"/>
          <a:stretch/>
        </p:blipFill>
        <p:spPr>
          <a:xfrm>
            <a:off x="4572000" y="1371601"/>
            <a:ext cx="1524000" cy="1371599"/>
          </a:xfrm>
        </p:spPr>
      </p:pic>
      <p:pic>
        <p:nvPicPr>
          <p:cNvPr id="60" name="图片占位符 59">
            <a:extLst>
              <a:ext uri="{FF2B5EF4-FFF2-40B4-BE49-F238E27FC236}">
                <a16:creationId xmlns:a16="http://schemas.microsoft.com/office/drawing/2014/main" id="{52BAE8B8-55F7-2C4F-B64C-DC2CB676BEE0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2"/>
          <a:srcRect l="12963" r="12963"/>
          <a:stretch/>
        </p:blipFill>
        <p:spPr>
          <a:xfrm>
            <a:off x="6096000" y="1371601"/>
            <a:ext cx="1524000" cy="1371599"/>
          </a:xfrm>
        </p:spPr>
      </p:pic>
      <p:pic>
        <p:nvPicPr>
          <p:cNvPr id="62" name="图片占位符 61">
            <a:extLst>
              <a:ext uri="{FF2B5EF4-FFF2-40B4-BE49-F238E27FC236}">
                <a16:creationId xmlns:a16="http://schemas.microsoft.com/office/drawing/2014/main" id="{1629ECFA-7C2D-0340-823A-91F021371237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>
          <a:blip r:embed="rId2"/>
          <a:srcRect l="12963" r="12963"/>
          <a:stretch/>
        </p:blipFill>
        <p:spPr>
          <a:xfrm>
            <a:off x="7620000" y="1371601"/>
            <a:ext cx="1524000" cy="1371599"/>
          </a:xfrm>
        </p:spPr>
      </p:pic>
      <p:pic>
        <p:nvPicPr>
          <p:cNvPr id="64" name="图片占位符 63">
            <a:extLst>
              <a:ext uri="{FF2B5EF4-FFF2-40B4-BE49-F238E27FC236}">
                <a16:creationId xmlns:a16="http://schemas.microsoft.com/office/drawing/2014/main" id="{9F03AE93-7EC5-4A48-A557-3B3063601513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2"/>
          <a:srcRect l="12963" r="12963"/>
          <a:stretch/>
        </p:blipFill>
        <p:spPr>
          <a:xfrm>
            <a:off x="9144000" y="1371601"/>
            <a:ext cx="1524000" cy="1371599"/>
          </a:xfrm>
        </p:spPr>
      </p:pic>
      <p:pic>
        <p:nvPicPr>
          <p:cNvPr id="66" name="图片占位符 65">
            <a:extLst>
              <a:ext uri="{FF2B5EF4-FFF2-40B4-BE49-F238E27FC236}">
                <a16:creationId xmlns:a16="http://schemas.microsoft.com/office/drawing/2014/main" id="{7C2E32AC-8162-9948-8308-858C38764B8F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2"/>
          <a:srcRect l="12963" r="12963"/>
          <a:stretch/>
        </p:blipFill>
        <p:spPr>
          <a:xfrm>
            <a:off x="10668000" y="1371601"/>
            <a:ext cx="1524000" cy="1371599"/>
          </a:xfrm>
        </p:spPr>
      </p:pic>
      <p:pic>
        <p:nvPicPr>
          <p:cNvPr id="68" name="图片占位符 67">
            <a:extLst>
              <a:ext uri="{FF2B5EF4-FFF2-40B4-BE49-F238E27FC236}">
                <a16:creationId xmlns:a16="http://schemas.microsoft.com/office/drawing/2014/main" id="{A18A827B-19CA-3F48-9CA4-DBA6BF47A822}"/>
              </a:ext>
            </a:extLst>
          </p:cNvPr>
          <p:cNvPicPr>
            <a:picLocks noGrp="1" noChangeAspect="1"/>
          </p:cNvPicPr>
          <p:nvPr>
            <p:ph type="pic" sz="quarter" idx="46"/>
          </p:nvPr>
        </p:nvPicPr>
        <p:blipFill>
          <a:blip r:embed="rId2"/>
          <a:srcRect l="12963" r="12963"/>
          <a:stretch/>
        </p:blipFill>
        <p:spPr>
          <a:xfrm>
            <a:off x="1524000" y="1"/>
            <a:ext cx="1524000" cy="1371599"/>
          </a:xfrm>
        </p:spPr>
      </p:pic>
      <p:pic>
        <p:nvPicPr>
          <p:cNvPr id="70" name="图片占位符 69">
            <a:extLst>
              <a:ext uri="{FF2B5EF4-FFF2-40B4-BE49-F238E27FC236}">
                <a16:creationId xmlns:a16="http://schemas.microsoft.com/office/drawing/2014/main" id="{A358AEAC-AF4D-7249-ADA2-735728BB91FD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2"/>
          <a:srcRect l="12963" r="12963"/>
          <a:stretch/>
        </p:blipFill>
        <p:spPr>
          <a:xfrm>
            <a:off x="3048000" y="1"/>
            <a:ext cx="1524000" cy="1371599"/>
          </a:xfrm>
        </p:spPr>
      </p:pic>
      <p:pic>
        <p:nvPicPr>
          <p:cNvPr id="72" name="图片占位符 71">
            <a:extLst>
              <a:ext uri="{FF2B5EF4-FFF2-40B4-BE49-F238E27FC236}">
                <a16:creationId xmlns:a16="http://schemas.microsoft.com/office/drawing/2014/main" id="{9E40AFD8-D6C7-EC47-AADA-DD823B3AF360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2"/>
          <a:srcRect l="12963" r="12963"/>
          <a:stretch/>
        </p:blipFill>
        <p:spPr>
          <a:xfrm>
            <a:off x="4572000" y="1"/>
            <a:ext cx="1524000" cy="1371599"/>
          </a:xfrm>
        </p:spPr>
      </p:pic>
      <p:pic>
        <p:nvPicPr>
          <p:cNvPr id="74" name="图片占位符 73">
            <a:extLst>
              <a:ext uri="{FF2B5EF4-FFF2-40B4-BE49-F238E27FC236}">
                <a16:creationId xmlns:a16="http://schemas.microsoft.com/office/drawing/2014/main" id="{EB00D137-7EFF-AB45-A718-30EAE2966943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2"/>
          <a:srcRect l="12963" r="12963"/>
          <a:stretch/>
        </p:blipFill>
        <p:spPr>
          <a:xfrm>
            <a:off x="6096000" y="1"/>
            <a:ext cx="1524000" cy="1371599"/>
          </a:xfrm>
        </p:spPr>
      </p:pic>
      <p:pic>
        <p:nvPicPr>
          <p:cNvPr id="76" name="图片占位符 75">
            <a:extLst>
              <a:ext uri="{FF2B5EF4-FFF2-40B4-BE49-F238E27FC236}">
                <a16:creationId xmlns:a16="http://schemas.microsoft.com/office/drawing/2014/main" id="{F170256C-204F-DE4E-B38C-A0BC1A9F8117}"/>
              </a:ext>
            </a:extLst>
          </p:cNvPr>
          <p:cNvPicPr>
            <a:picLocks noGrp="1" noChangeAspect="1"/>
          </p:cNvPicPr>
          <p:nvPr>
            <p:ph type="pic" sz="quarter" idx="50"/>
          </p:nvPr>
        </p:nvPicPr>
        <p:blipFill>
          <a:blip r:embed="rId2"/>
          <a:srcRect l="12963" r="12963"/>
          <a:stretch/>
        </p:blipFill>
        <p:spPr>
          <a:xfrm>
            <a:off x="7620000" y="1"/>
            <a:ext cx="1524000" cy="1371599"/>
          </a:xfrm>
        </p:spPr>
      </p:pic>
      <p:pic>
        <p:nvPicPr>
          <p:cNvPr id="78" name="图片占位符 77">
            <a:extLst>
              <a:ext uri="{FF2B5EF4-FFF2-40B4-BE49-F238E27FC236}">
                <a16:creationId xmlns:a16="http://schemas.microsoft.com/office/drawing/2014/main" id="{8CB9F6DD-301D-BF49-9D41-8E225D52B160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2"/>
          <a:srcRect l="12963" r="12963"/>
          <a:stretch/>
        </p:blipFill>
        <p:spPr>
          <a:xfrm>
            <a:off x="9144000" y="1"/>
            <a:ext cx="1524000" cy="1371599"/>
          </a:xfrm>
        </p:spPr>
      </p:pic>
      <p:pic>
        <p:nvPicPr>
          <p:cNvPr id="80" name="图片占位符 79">
            <a:extLst>
              <a:ext uri="{FF2B5EF4-FFF2-40B4-BE49-F238E27FC236}">
                <a16:creationId xmlns:a16="http://schemas.microsoft.com/office/drawing/2014/main" id="{254C327E-87A4-CB46-8D1E-1D5338673C32}"/>
              </a:ext>
            </a:extLst>
          </p:cNvPr>
          <p:cNvPicPr>
            <a:picLocks noGrp="1" noChangeAspect="1"/>
          </p:cNvPicPr>
          <p:nvPr>
            <p:ph type="pic" sz="quarter" idx="52"/>
          </p:nvPr>
        </p:nvPicPr>
        <p:blipFill>
          <a:blip r:embed="rId2"/>
          <a:srcRect l="12963" r="12963"/>
          <a:stretch/>
        </p:blipFill>
        <p:spPr>
          <a:xfrm>
            <a:off x="10668000" y="1"/>
            <a:ext cx="1524000" cy="1371599"/>
          </a:xfrm>
        </p:spPr>
      </p:pic>
      <p:pic>
        <p:nvPicPr>
          <p:cNvPr id="82" name="图片占位符 81">
            <a:extLst>
              <a:ext uri="{FF2B5EF4-FFF2-40B4-BE49-F238E27FC236}">
                <a16:creationId xmlns:a16="http://schemas.microsoft.com/office/drawing/2014/main" id="{50BDCE42-938E-5C4C-93AE-90837169A735}"/>
              </a:ext>
            </a:extLst>
          </p:cNvPr>
          <p:cNvPicPr>
            <a:picLocks noGrp="1" noChangeAspect="1"/>
          </p:cNvPicPr>
          <p:nvPr>
            <p:ph type="pic" sz="quarter" idx="53"/>
          </p:nvPr>
        </p:nvPicPr>
        <p:blipFill>
          <a:blip r:embed="rId2"/>
          <a:srcRect l="12963" r="12963"/>
          <a:stretch/>
        </p:blipFill>
        <p:spPr>
          <a:xfrm>
            <a:off x="1524000" y="2743201"/>
            <a:ext cx="1524000" cy="1371599"/>
          </a:xfrm>
        </p:spPr>
      </p:pic>
      <p:pic>
        <p:nvPicPr>
          <p:cNvPr id="84" name="图片占位符 83">
            <a:extLst>
              <a:ext uri="{FF2B5EF4-FFF2-40B4-BE49-F238E27FC236}">
                <a16:creationId xmlns:a16="http://schemas.microsoft.com/office/drawing/2014/main" id="{EC1559FB-F53E-7348-82F2-C44B576D8C99}"/>
              </a:ext>
            </a:extLst>
          </p:cNvPr>
          <p:cNvPicPr>
            <a:picLocks noGrp="1" noChangeAspect="1"/>
          </p:cNvPicPr>
          <p:nvPr>
            <p:ph type="pic" sz="quarter" idx="54"/>
          </p:nvPr>
        </p:nvPicPr>
        <p:blipFill>
          <a:blip r:embed="rId2"/>
          <a:srcRect l="12963" r="12963"/>
          <a:stretch/>
        </p:blipFill>
        <p:spPr>
          <a:xfrm>
            <a:off x="3048000" y="2743201"/>
            <a:ext cx="1524000" cy="1371599"/>
          </a:xfrm>
        </p:spPr>
      </p:pic>
      <p:pic>
        <p:nvPicPr>
          <p:cNvPr id="86" name="图片占位符 85">
            <a:extLst>
              <a:ext uri="{FF2B5EF4-FFF2-40B4-BE49-F238E27FC236}">
                <a16:creationId xmlns:a16="http://schemas.microsoft.com/office/drawing/2014/main" id="{ED253460-9669-AB4D-8E7F-19582BE22B20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2"/>
          <a:srcRect l="12963" r="12963"/>
          <a:stretch/>
        </p:blipFill>
        <p:spPr>
          <a:xfrm>
            <a:off x="4572000" y="2743201"/>
            <a:ext cx="1524000" cy="1371599"/>
          </a:xfrm>
        </p:spPr>
      </p:pic>
      <p:pic>
        <p:nvPicPr>
          <p:cNvPr id="88" name="图片占位符 87">
            <a:extLst>
              <a:ext uri="{FF2B5EF4-FFF2-40B4-BE49-F238E27FC236}">
                <a16:creationId xmlns:a16="http://schemas.microsoft.com/office/drawing/2014/main" id="{83EAE86E-9A4E-E845-8220-7B86E6FBE800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2"/>
          <a:srcRect l="12963" r="12963"/>
          <a:stretch/>
        </p:blipFill>
        <p:spPr>
          <a:xfrm>
            <a:off x="6096000" y="2743201"/>
            <a:ext cx="1524000" cy="1371599"/>
          </a:xfrm>
        </p:spPr>
      </p:pic>
      <p:pic>
        <p:nvPicPr>
          <p:cNvPr id="90" name="图片占位符 89">
            <a:extLst>
              <a:ext uri="{FF2B5EF4-FFF2-40B4-BE49-F238E27FC236}">
                <a16:creationId xmlns:a16="http://schemas.microsoft.com/office/drawing/2014/main" id="{752ED192-9490-794D-9739-24EC937F4404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2"/>
          <a:srcRect l="12963" r="12963"/>
          <a:stretch/>
        </p:blipFill>
        <p:spPr>
          <a:xfrm>
            <a:off x="7620000" y="2743201"/>
            <a:ext cx="1524000" cy="1371599"/>
          </a:xfrm>
        </p:spPr>
      </p:pic>
      <p:pic>
        <p:nvPicPr>
          <p:cNvPr id="92" name="图片占位符 91">
            <a:extLst>
              <a:ext uri="{FF2B5EF4-FFF2-40B4-BE49-F238E27FC236}">
                <a16:creationId xmlns:a16="http://schemas.microsoft.com/office/drawing/2014/main" id="{7AB3E960-71E0-EA47-804A-1B860C98920D}"/>
              </a:ext>
            </a:extLst>
          </p:cNvPr>
          <p:cNvPicPr>
            <a:picLocks noGrp="1" noChangeAspect="1"/>
          </p:cNvPicPr>
          <p:nvPr>
            <p:ph type="pic" sz="quarter" idx="58"/>
          </p:nvPr>
        </p:nvPicPr>
        <p:blipFill>
          <a:blip r:embed="rId2"/>
          <a:srcRect l="12963" r="12963"/>
          <a:stretch/>
        </p:blipFill>
        <p:spPr>
          <a:xfrm>
            <a:off x="9144000" y="2743201"/>
            <a:ext cx="1524000" cy="1371599"/>
          </a:xfrm>
        </p:spPr>
      </p:pic>
      <p:pic>
        <p:nvPicPr>
          <p:cNvPr id="94" name="图片占位符 93">
            <a:extLst>
              <a:ext uri="{FF2B5EF4-FFF2-40B4-BE49-F238E27FC236}">
                <a16:creationId xmlns:a16="http://schemas.microsoft.com/office/drawing/2014/main" id="{2B1E7BE9-590C-BB44-A194-213BB2F3B1DF}"/>
              </a:ext>
            </a:extLst>
          </p:cNvPr>
          <p:cNvPicPr>
            <a:picLocks noGrp="1" noChangeAspect="1"/>
          </p:cNvPicPr>
          <p:nvPr>
            <p:ph type="pic" sz="quarter" idx="59"/>
          </p:nvPr>
        </p:nvPicPr>
        <p:blipFill>
          <a:blip r:embed="rId2"/>
          <a:srcRect l="12963" r="12963"/>
          <a:stretch/>
        </p:blipFill>
        <p:spPr>
          <a:xfrm>
            <a:off x="10668000" y="2743201"/>
            <a:ext cx="1524000" cy="1371599"/>
          </a:xfrm>
        </p:spPr>
      </p:pic>
      <p:pic>
        <p:nvPicPr>
          <p:cNvPr id="96" name="图片占位符 95">
            <a:extLst>
              <a:ext uri="{FF2B5EF4-FFF2-40B4-BE49-F238E27FC236}">
                <a16:creationId xmlns:a16="http://schemas.microsoft.com/office/drawing/2014/main" id="{1A9B4816-9620-D245-9758-6E9401EB41BD}"/>
              </a:ext>
            </a:extLst>
          </p:cNvPr>
          <p:cNvPicPr>
            <a:picLocks noGrp="1" noChangeAspect="1"/>
          </p:cNvPicPr>
          <p:nvPr>
            <p:ph type="pic" sz="quarter" idx="60"/>
          </p:nvPr>
        </p:nvPicPr>
        <p:blipFill>
          <a:blip r:embed="rId2"/>
          <a:srcRect l="12963" r="12963"/>
          <a:stretch/>
        </p:blipFill>
        <p:spPr>
          <a:xfrm>
            <a:off x="1524000" y="4114801"/>
            <a:ext cx="1524000" cy="1371599"/>
          </a:xfrm>
        </p:spPr>
      </p:pic>
      <p:pic>
        <p:nvPicPr>
          <p:cNvPr id="98" name="图片占位符 97">
            <a:extLst>
              <a:ext uri="{FF2B5EF4-FFF2-40B4-BE49-F238E27FC236}">
                <a16:creationId xmlns:a16="http://schemas.microsoft.com/office/drawing/2014/main" id="{114D1A84-78B6-7E4C-8981-6EE0F4E41732}"/>
              </a:ext>
            </a:extLst>
          </p:cNvPr>
          <p:cNvPicPr>
            <a:picLocks noGrp="1" noChangeAspect="1"/>
          </p:cNvPicPr>
          <p:nvPr>
            <p:ph type="pic" sz="quarter" idx="61"/>
          </p:nvPr>
        </p:nvPicPr>
        <p:blipFill>
          <a:blip r:embed="rId2"/>
          <a:srcRect l="12963" r="12963"/>
          <a:stretch/>
        </p:blipFill>
        <p:spPr>
          <a:xfrm>
            <a:off x="1524000" y="5486401"/>
            <a:ext cx="1524000" cy="1371599"/>
          </a:xfrm>
        </p:spPr>
      </p:pic>
      <p:pic>
        <p:nvPicPr>
          <p:cNvPr id="100" name="图片占位符 99">
            <a:extLst>
              <a:ext uri="{FF2B5EF4-FFF2-40B4-BE49-F238E27FC236}">
                <a16:creationId xmlns:a16="http://schemas.microsoft.com/office/drawing/2014/main" id="{13237784-6FCF-2347-96E9-394A68566EE3}"/>
              </a:ext>
            </a:extLst>
          </p:cNvPr>
          <p:cNvPicPr>
            <a:picLocks noGrp="1" noChangeAspect="1"/>
          </p:cNvPicPr>
          <p:nvPr>
            <p:ph type="pic" sz="quarter" idx="62"/>
          </p:nvPr>
        </p:nvPicPr>
        <p:blipFill>
          <a:blip r:embed="rId2"/>
          <a:srcRect l="12963" r="12963"/>
          <a:stretch/>
        </p:blipFill>
        <p:spPr>
          <a:xfrm>
            <a:off x="3048000" y="4114801"/>
            <a:ext cx="1524000" cy="1371599"/>
          </a:xfrm>
        </p:spPr>
      </p:pic>
      <p:pic>
        <p:nvPicPr>
          <p:cNvPr id="102" name="图片占位符 101">
            <a:extLst>
              <a:ext uri="{FF2B5EF4-FFF2-40B4-BE49-F238E27FC236}">
                <a16:creationId xmlns:a16="http://schemas.microsoft.com/office/drawing/2014/main" id="{B6C1EA83-D4F3-5B40-B933-D99D77280C48}"/>
              </a:ext>
            </a:extLst>
          </p:cNvPr>
          <p:cNvPicPr>
            <a:picLocks noGrp="1" noChangeAspect="1"/>
          </p:cNvPicPr>
          <p:nvPr>
            <p:ph type="pic" sz="quarter" idx="63"/>
          </p:nvPr>
        </p:nvPicPr>
        <p:blipFill>
          <a:blip r:embed="rId2"/>
          <a:srcRect l="12963" r="12963"/>
          <a:stretch/>
        </p:blipFill>
        <p:spPr>
          <a:xfrm>
            <a:off x="3048000" y="5486401"/>
            <a:ext cx="1524000" cy="1371599"/>
          </a:xfrm>
        </p:spPr>
      </p:pic>
      <p:pic>
        <p:nvPicPr>
          <p:cNvPr id="104" name="图片占位符 103">
            <a:extLst>
              <a:ext uri="{FF2B5EF4-FFF2-40B4-BE49-F238E27FC236}">
                <a16:creationId xmlns:a16="http://schemas.microsoft.com/office/drawing/2014/main" id="{15678A91-2589-6247-BFB7-592DCD43A50F}"/>
              </a:ext>
            </a:extLst>
          </p:cNvPr>
          <p:cNvPicPr>
            <a:picLocks noGrp="1" noChangeAspect="1"/>
          </p:cNvPicPr>
          <p:nvPr>
            <p:ph type="pic" sz="quarter" idx="64"/>
          </p:nvPr>
        </p:nvPicPr>
        <p:blipFill>
          <a:blip r:embed="rId2"/>
          <a:srcRect l="12963" r="12963"/>
          <a:stretch/>
        </p:blipFill>
        <p:spPr>
          <a:xfrm>
            <a:off x="4572000" y="4114801"/>
            <a:ext cx="1524000" cy="1371599"/>
          </a:xfrm>
        </p:spPr>
      </p:pic>
      <p:pic>
        <p:nvPicPr>
          <p:cNvPr id="106" name="图片占位符 105">
            <a:extLst>
              <a:ext uri="{FF2B5EF4-FFF2-40B4-BE49-F238E27FC236}">
                <a16:creationId xmlns:a16="http://schemas.microsoft.com/office/drawing/2014/main" id="{E4C11B36-7E68-314C-8571-F73A5C1E47DD}"/>
              </a:ext>
            </a:extLst>
          </p:cNvPr>
          <p:cNvPicPr>
            <a:picLocks noGrp="1" noChangeAspect="1"/>
          </p:cNvPicPr>
          <p:nvPr>
            <p:ph type="pic" sz="quarter" idx="65"/>
          </p:nvPr>
        </p:nvPicPr>
        <p:blipFill>
          <a:blip r:embed="rId2"/>
          <a:srcRect l="12963" r="12963"/>
          <a:stretch/>
        </p:blipFill>
        <p:spPr>
          <a:xfrm>
            <a:off x="4572000" y="5486401"/>
            <a:ext cx="1524000" cy="1371599"/>
          </a:xfrm>
        </p:spPr>
      </p:pic>
      <p:pic>
        <p:nvPicPr>
          <p:cNvPr id="108" name="图片占位符 107">
            <a:extLst>
              <a:ext uri="{FF2B5EF4-FFF2-40B4-BE49-F238E27FC236}">
                <a16:creationId xmlns:a16="http://schemas.microsoft.com/office/drawing/2014/main" id="{AF64A514-6BA1-774B-B132-D4E6080D5EC1}"/>
              </a:ext>
            </a:extLst>
          </p:cNvPr>
          <p:cNvPicPr>
            <a:picLocks noGrp="1" noChangeAspect="1"/>
          </p:cNvPicPr>
          <p:nvPr>
            <p:ph type="pic" sz="quarter" idx="66"/>
          </p:nvPr>
        </p:nvPicPr>
        <p:blipFill>
          <a:blip r:embed="rId2"/>
          <a:srcRect l="12963" r="12963"/>
          <a:stretch/>
        </p:blipFill>
        <p:spPr>
          <a:xfrm>
            <a:off x="6096000" y="4114801"/>
            <a:ext cx="1524000" cy="1371599"/>
          </a:xfrm>
        </p:spPr>
      </p:pic>
      <p:pic>
        <p:nvPicPr>
          <p:cNvPr id="110" name="图片占位符 109">
            <a:extLst>
              <a:ext uri="{FF2B5EF4-FFF2-40B4-BE49-F238E27FC236}">
                <a16:creationId xmlns:a16="http://schemas.microsoft.com/office/drawing/2014/main" id="{07D368DF-5345-E543-8B25-F230EC0BBAE7}"/>
              </a:ext>
            </a:extLst>
          </p:cNvPr>
          <p:cNvPicPr>
            <a:picLocks noGrp="1" noChangeAspect="1"/>
          </p:cNvPicPr>
          <p:nvPr>
            <p:ph type="pic" sz="quarter" idx="67"/>
          </p:nvPr>
        </p:nvPicPr>
        <p:blipFill>
          <a:blip r:embed="rId2"/>
          <a:srcRect l="12963" r="12963"/>
          <a:stretch/>
        </p:blipFill>
        <p:spPr>
          <a:xfrm>
            <a:off x="6096000" y="5486401"/>
            <a:ext cx="1524000" cy="1371599"/>
          </a:xfrm>
        </p:spPr>
      </p:pic>
      <p:pic>
        <p:nvPicPr>
          <p:cNvPr id="112" name="图片占位符 111">
            <a:extLst>
              <a:ext uri="{FF2B5EF4-FFF2-40B4-BE49-F238E27FC236}">
                <a16:creationId xmlns:a16="http://schemas.microsoft.com/office/drawing/2014/main" id="{B9D1EFED-21DF-1B45-A91E-ACA4C03334D6}"/>
              </a:ext>
            </a:extLst>
          </p:cNvPr>
          <p:cNvPicPr>
            <a:picLocks noGrp="1" noChangeAspect="1"/>
          </p:cNvPicPr>
          <p:nvPr>
            <p:ph type="pic" sz="quarter" idx="68"/>
          </p:nvPr>
        </p:nvPicPr>
        <p:blipFill>
          <a:blip r:embed="rId2"/>
          <a:srcRect l="12963" r="12963"/>
          <a:stretch/>
        </p:blipFill>
        <p:spPr>
          <a:xfrm>
            <a:off x="7620000" y="4114801"/>
            <a:ext cx="1524000" cy="1371599"/>
          </a:xfrm>
        </p:spPr>
      </p:pic>
      <p:pic>
        <p:nvPicPr>
          <p:cNvPr id="114" name="图片占位符 113">
            <a:extLst>
              <a:ext uri="{FF2B5EF4-FFF2-40B4-BE49-F238E27FC236}">
                <a16:creationId xmlns:a16="http://schemas.microsoft.com/office/drawing/2014/main" id="{6C93AE8D-16BB-404F-B16F-961EBABC0B01}"/>
              </a:ext>
            </a:extLst>
          </p:cNvPr>
          <p:cNvPicPr>
            <a:picLocks noGrp="1" noChangeAspect="1"/>
          </p:cNvPicPr>
          <p:nvPr>
            <p:ph type="pic" sz="quarter" idx="69"/>
          </p:nvPr>
        </p:nvPicPr>
        <p:blipFill>
          <a:blip r:embed="rId2"/>
          <a:srcRect l="12963" r="12963"/>
          <a:stretch/>
        </p:blipFill>
        <p:spPr>
          <a:xfrm>
            <a:off x="7620000" y="5486401"/>
            <a:ext cx="1524000" cy="1371599"/>
          </a:xfrm>
        </p:spPr>
      </p:pic>
      <p:pic>
        <p:nvPicPr>
          <p:cNvPr id="116" name="图片占位符 115">
            <a:extLst>
              <a:ext uri="{FF2B5EF4-FFF2-40B4-BE49-F238E27FC236}">
                <a16:creationId xmlns:a16="http://schemas.microsoft.com/office/drawing/2014/main" id="{F6A11DE6-6FEA-2F4C-A1BE-C213AB0CBBCC}"/>
              </a:ext>
            </a:extLst>
          </p:cNvPr>
          <p:cNvPicPr>
            <a:picLocks noGrp="1" noChangeAspect="1"/>
          </p:cNvPicPr>
          <p:nvPr>
            <p:ph type="pic" sz="quarter" idx="70"/>
          </p:nvPr>
        </p:nvPicPr>
        <p:blipFill>
          <a:blip r:embed="rId2"/>
          <a:srcRect l="12963" r="12963"/>
          <a:stretch/>
        </p:blipFill>
        <p:spPr>
          <a:xfrm>
            <a:off x="9144000" y="4114801"/>
            <a:ext cx="1524000" cy="1371599"/>
          </a:xfrm>
        </p:spPr>
      </p:pic>
      <p:pic>
        <p:nvPicPr>
          <p:cNvPr id="118" name="图片占位符 117">
            <a:extLst>
              <a:ext uri="{FF2B5EF4-FFF2-40B4-BE49-F238E27FC236}">
                <a16:creationId xmlns:a16="http://schemas.microsoft.com/office/drawing/2014/main" id="{3EA1718E-F699-6449-B73B-4483A973EC10}"/>
              </a:ext>
            </a:extLst>
          </p:cNvPr>
          <p:cNvPicPr>
            <a:picLocks noGrp="1" noChangeAspect="1"/>
          </p:cNvPicPr>
          <p:nvPr>
            <p:ph type="pic" sz="quarter" idx="71"/>
          </p:nvPr>
        </p:nvPicPr>
        <p:blipFill>
          <a:blip r:embed="rId2"/>
          <a:srcRect l="12963" r="12963"/>
          <a:stretch/>
        </p:blipFill>
        <p:spPr>
          <a:xfrm>
            <a:off x="9144000" y="5486401"/>
            <a:ext cx="1524000" cy="1371599"/>
          </a:xfrm>
        </p:spPr>
      </p:pic>
      <p:pic>
        <p:nvPicPr>
          <p:cNvPr id="120" name="图片占位符 119">
            <a:extLst>
              <a:ext uri="{FF2B5EF4-FFF2-40B4-BE49-F238E27FC236}">
                <a16:creationId xmlns:a16="http://schemas.microsoft.com/office/drawing/2014/main" id="{5F208965-D206-AB49-87D4-34C90AEC2841}"/>
              </a:ext>
            </a:extLst>
          </p:cNvPr>
          <p:cNvPicPr>
            <a:picLocks noGrp="1" noChangeAspect="1"/>
          </p:cNvPicPr>
          <p:nvPr>
            <p:ph type="pic" sz="quarter" idx="72"/>
          </p:nvPr>
        </p:nvPicPr>
        <p:blipFill>
          <a:blip r:embed="rId2"/>
          <a:srcRect l="12963" r="12963"/>
          <a:stretch/>
        </p:blipFill>
        <p:spPr>
          <a:xfrm>
            <a:off x="10668000" y="4114801"/>
            <a:ext cx="1524000" cy="1371599"/>
          </a:xfrm>
        </p:spPr>
      </p:pic>
      <p:pic>
        <p:nvPicPr>
          <p:cNvPr id="122" name="图片占位符 121">
            <a:extLst>
              <a:ext uri="{FF2B5EF4-FFF2-40B4-BE49-F238E27FC236}">
                <a16:creationId xmlns:a16="http://schemas.microsoft.com/office/drawing/2014/main" id="{D71FC0B8-764F-F242-9505-A7FD58FE7DE7}"/>
              </a:ext>
            </a:extLst>
          </p:cNvPr>
          <p:cNvPicPr>
            <a:picLocks noGrp="1" noChangeAspect="1"/>
          </p:cNvPicPr>
          <p:nvPr>
            <p:ph type="pic" sz="quarter" idx="73"/>
          </p:nvPr>
        </p:nvPicPr>
        <p:blipFill>
          <a:blip r:embed="rId2"/>
          <a:srcRect l="12963" r="12963"/>
          <a:stretch/>
        </p:blipFill>
        <p:spPr>
          <a:xfrm>
            <a:off x="10668000" y="5486401"/>
            <a:ext cx="1524000" cy="1371599"/>
          </a:xfrm>
        </p:spPr>
      </p:pic>
    </p:spTree>
    <p:extLst>
      <p:ext uri="{BB962C8B-B14F-4D97-AF65-F5344CB8AC3E}">
        <p14:creationId xmlns:p14="http://schemas.microsoft.com/office/powerpoint/2010/main" val="3714898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6">
            <a:extLst>
              <a:ext uri="{FF2B5EF4-FFF2-40B4-BE49-F238E27FC236}">
                <a16:creationId xmlns:a16="http://schemas.microsoft.com/office/drawing/2014/main" id="{ADC4FCEF-49B7-BE15-6086-9FA57272B6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491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66566537-3F42-13F0-D5EC-284F26889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5468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079D6EE-526B-7097-4127-4C74CA5812E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AEC4FE0E-0CE1-024E-A939-32DB752F4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336" y="2634258"/>
            <a:ext cx="10093328" cy="1589485"/>
          </a:xfrm>
        </p:spPr>
        <p:txBody>
          <a:bodyPr>
            <a:normAutofit/>
          </a:bodyPr>
          <a:lstStyle/>
          <a:p>
            <a:r>
              <a:rPr lang="zh-CN" altLang="en-US">
                <a:sym typeface="+mn-lt"/>
              </a:rPr>
              <a:t>当前章节标题</a:t>
            </a:r>
            <a:endParaRPr lang="zh-CN" altLang="en-US" dirty="0"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6928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B177E0-7094-1D4D-8DE8-A4EA384D378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49336" y="4012932"/>
            <a:ext cx="10093328" cy="1589485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pic>
        <p:nvPicPr>
          <p:cNvPr id="6" name="图片占位符 5">
            <a:extLst>
              <a:ext uri="{FF2B5EF4-FFF2-40B4-BE49-F238E27FC236}">
                <a16:creationId xmlns:a16="http://schemas.microsoft.com/office/drawing/2014/main" id="{AD87ECAD-304D-9146-91A7-ED3AB692AC78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2"/>
          <a:srcRect l="16692" r="16692"/>
          <a:stretch/>
        </p:blipFill>
        <p:spPr>
          <a:xfrm>
            <a:off x="5052218" y="1642242"/>
            <a:ext cx="2087563" cy="2089150"/>
          </a:xfrm>
        </p:spPr>
      </p:pic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6847E86-4B7C-31B0-C74C-6C3B5E16CA76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4608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48D9C66-E27F-1B42-8309-571EC279754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49336" y="1172308"/>
            <a:ext cx="10093328" cy="1292973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标题标题标题标题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B95529-3E7B-1F4D-BB9D-CA7CA1B325B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49336" y="2739765"/>
            <a:ext cx="10093328" cy="3039712"/>
          </a:xfrm>
        </p:spPr>
        <p:txBody>
          <a:bodyPr/>
          <a:lstStyle/>
          <a:p>
            <a:r>
              <a:rPr lang="zh-CN" altLang="en-US" dirty="0">
                <a:sym typeface="+mn-lt"/>
              </a:rPr>
              <a:t>段落文本段落文本，段落文本段落文本段落文本段落文本，段落文本段落文本段落文本。段落文本段落文本，段落文本段落文本段落文本段落文本，段落文本段落文本段落文本。段落文本，段落文本段落文本段落文本。</a:t>
            </a:r>
            <a:endParaRPr lang="en-US" altLang="zh-CN" dirty="0">
              <a:sym typeface="+mn-lt"/>
            </a:endParaRPr>
          </a:p>
          <a:p>
            <a:r>
              <a:rPr lang="zh-CN" altLang="en-US" dirty="0">
                <a:sym typeface="+mn-lt"/>
              </a:rPr>
              <a:t>段落文本，段落文本段落文本段落文本。段落文本，段落文本段落文本段落文本。</a:t>
            </a: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09640D-982B-092A-6C41-6A24171BA2A7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304800" y="175205"/>
            <a:ext cx="184731" cy="230832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8775329"/>
      </p:ext>
    </p:extLst>
  </p:cSld>
  <p:clrMapOvr>
    <a:masterClrMapping/>
  </p:clrMapOvr>
</p:sld>
</file>

<file path=ppt/theme/theme1.xml><?xml version="1.0" encoding="utf-8"?>
<a:theme xmlns:a="http://schemas.openxmlformats.org/drawingml/2006/main" name="light">
  <a:themeElements>
    <a:clrScheme name="col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B5BD"/>
      </a:accent1>
      <a:accent2>
        <a:srgbClr val="8283B0"/>
      </a:accent2>
      <a:accent3>
        <a:srgbClr val="EED5D2"/>
      </a:accent3>
      <a:accent4>
        <a:srgbClr val="EFB35B"/>
      </a:accent4>
      <a:accent5>
        <a:srgbClr val="D892DA"/>
      </a:accent5>
      <a:accent6>
        <a:srgbClr val="6B8CD7"/>
      </a:accent6>
      <a:hlink>
        <a:srgbClr val="0563C1"/>
      </a:hlink>
      <a:folHlink>
        <a:srgbClr val="954F72"/>
      </a:folHlink>
    </a:clrScheme>
    <a:fontScheme name="cola">
      <a:majorFont>
        <a:latin typeface="Verdana"/>
        <a:ea typeface="微软雅黑"/>
        <a:cs typeface=""/>
      </a:majorFont>
      <a:minorFont>
        <a:latin typeface="Verdan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rk">
  <a:themeElements>
    <a:clrScheme name="col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B5BD"/>
      </a:accent1>
      <a:accent2>
        <a:srgbClr val="8283B0"/>
      </a:accent2>
      <a:accent3>
        <a:srgbClr val="EED5D2"/>
      </a:accent3>
      <a:accent4>
        <a:srgbClr val="EFB35B"/>
      </a:accent4>
      <a:accent5>
        <a:srgbClr val="D892DA"/>
      </a:accent5>
      <a:accent6>
        <a:srgbClr val="6B8CD7"/>
      </a:accent6>
      <a:hlink>
        <a:srgbClr val="0563C1"/>
      </a:hlink>
      <a:folHlink>
        <a:srgbClr val="954F72"/>
      </a:folHlink>
    </a:clrScheme>
    <a:fontScheme name="cola">
      <a:majorFont>
        <a:latin typeface="Verdana"/>
        <a:ea typeface="微软雅黑"/>
        <a:cs typeface=""/>
      </a:majorFont>
      <a:minorFont>
        <a:latin typeface="Verdan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1882</TotalTime>
  <Words>1240</Words>
  <Application>Microsoft Office PowerPoint</Application>
  <PresentationFormat>宽屏</PresentationFormat>
  <Paragraphs>111</Paragraphs>
  <Slides>46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46</vt:i4>
      </vt:variant>
    </vt:vector>
  </HeadingPairs>
  <TitlesOfParts>
    <vt:vector size="52" baseType="lpstr">
      <vt:lpstr>等线</vt:lpstr>
      <vt:lpstr>微软雅黑</vt:lpstr>
      <vt:lpstr>Arial</vt:lpstr>
      <vt:lpstr>Verdana</vt:lpstr>
      <vt:lpstr>light</vt:lpstr>
      <vt:lpstr>dark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当前章节标题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Chan Cola</dc:creator>
  <cp:lastModifiedBy>ZZSY</cp:lastModifiedBy>
  <cp:revision>272</cp:revision>
  <dcterms:created xsi:type="dcterms:W3CDTF">2021-07-13T13:34:28Z</dcterms:created>
  <dcterms:modified xsi:type="dcterms:W3CDTF">2024-03-25T02:49:27Z</dcterms:modified>
</cp:coreProperties>
</file>